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2" r:id="rId1"/>
  </p:sldMasterIdLst>
  <p:notesMasterIdLst>
    <p:notesMasterId r:id="rId48"/>
  </p:notesMasterIdLst>
  <p:sldIdLst>
    <p:sldId id="453" r:id="rId2"/>
    <p:sldId id="454" r:id="rId3"/>
    <p:sldId id="455" r:id="rId4"/>
    <p:sldId id="456" r:id="rId5"/>
    <p:sldId id="457" r:id="rId6"/>
    <p:sldId id="458" r:id="rId7"/>
    <p:sldId id="459" r:id="rId8"/>
    <p:sldId id="460" r:id="rId9"/>
    <p:sldId id="461" r:id="rId10"/>
    <p:sldId id="462" r:id="rId11"/>
    <p:sldId id="463" r:id="rId12"/>
    <p:sldId id="464" r:id="rId13"/>
    <p:sldId id="465" r:id="rId14"/>
    <p:sldId id="466" r:id="rId15"/>
    <p:sldId id="467" r:id="rId16"/>
    <p:sldId id="468" r:id="rId17"/>
    <p:sldId id="469" r:id="rId18"/>
    <p:sldId id="470" r:id="rId19"/>
    <p:sldId id="471" r:id="rId20"/>
    <p:sldId id="472" r:id="rId21"/>
    <p:sldId id="473" r:id="rId22"/>
    <p:sldId id="474" r:id="rId23"/>
    <p:sldId id="475" r:id="rId24"/>
    <p:sldId id="476" r:id="rId25"/>
    <p:sldId id="477" r:id="rId26"/>
    <p:sldId id="478" r:id="rId27"/>
    <p:sldId id="479" r:id="rId28"/>
    <p:sldId id="480" r:id="rId29"/>
    <p:sldId id="481" r:id="rId30"/>
    <p:sldId id="482" r:id="rId31"/>
    <p:sldId id="483" r:id="rId32"/>
    <p:sldId id="484" r:id="rId33"/>
    <p:sldId id="485" r:id="rId34"/>
    <p:sldId id="486" r:id="rId35"/>
    <p:sldId id="487" r:id="rId36"/>
    <p:sldId id="488" r:id="rId37"/>
    <p:sldId id="489" r:id="rId38"/>
    <p:sldId id="490" r:id="rId39"/>
    <p:sldId id="491" r:id="rId40"/>
    <p:sldId id="492" r:id="rId41"/>
    <p:sldId id="493" r:id="rId42"/>
    <p:sldId id="494" r:id="rId43"/>
    <p:sldId id="495" r:id="rId44"/>
    <p:sldId id="496" r:id="rId45"/>
    <p:sldId id="497" r:id="rId46"/>
    <p:sldId id="498"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29" autoAdjust="0"/>
    <p:restoredTop sz="94660"/>
  </p:normalViewPr>
  <p:slideViewPr>
    <p:cSldViewPr snapToGrid="0">
      <p:cViewPr varScale="1">
        <p:scale>
          <a:sx n="67" d="100"/>
          <a:sy n="67" d="100"/>
        </p:scale>
        <p:origin x="-108" y="-24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700"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701"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702"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703"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04"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705"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extLst>
      <p:ext uri="{BB962C8B-B14F-4D97-AF65-F5344CB8AC3E}">
        <p14:creationId xmlns:p14="http://schemas.microsoft.com/office/powerpoint/2010/main" val="38405079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48581"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1048582"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48583" name="Date Placeholder 3"/>
          <p:cNvSpPr>
            <a:spLocks noGrp="1"/>
          </p:cNvSpPr>
          <p:nvPr>
            <p:ph type="dt" sz="half" idx="10"/>
          </p:nvPr>
        </p:nvSpPr>
        <p:spPr/>
        <p:txBody>
          <a:bodyPr/>
          <a:lstStyle/>
          <a:p>
            <a:fld id="{DA6DE054-6B83-44F5-9E01-E698D2486BBD}" type="datetimeFigureOut">
              <a:rPr lang="en-US" smtClean="0"/>
              <a:t>1/19/2022</a:t>
            </a:fld>
            <a:endParaRPr lang="en-US"/>
          </a:p>
        </p:txBody>
      </p:sp>
      <p:sp>
        <p:nvSpPr>
          <p:cNvPr id="1048584" name="Footer Placeholder 4"/>
          <p:cNvSpPr>
            <a:spLocks noGrp="1"/>
          </p:cNvSpPr>
          <p:nvPr>
            <p:ph type="ftr" sz="quarter" idx="11"/>
          </p:nvPr>
        </p:nvSpPr>
        <p:spPr/>
        <p:txBody>
          <a:bodyPr/>
          <a:lstStyle/>
          <a:p>
            <a:endParaRPr lang="en-US"/>
          </a:p>
        </p:txBody>
      </p:sp>
      <p:sp>
        <p:nvSpPr>
          <p:cNvPr id="1048585" name="Slide Number Placeholder 5"/>
          <p:cNvSpPr>
            <a:spLocks noGrp="1"/>
          </p:cNvSpPr>
          <p:nvPr>
            <p:ph type="sldNum" sz="quarter" idx="12"/>
          </p:nvPr>
        </p:nvSpPr>
        <p:spPr/>
        <p:txBody>
          <a:bodyPr/>
          <a:lstStyle/>
          <a:p>
            <a:fld id="{49F7026B-593D-4E06-838A-A9A35445B6F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1048600" name="Title 1"/>
          <p:cNvSpPr>
            <a:spLocks noGrp="1"/>
          </p:cNvSpPr>
          <p:nvPr>
            <p:ph type="title"/>
          </p:nvPr>
        </p:nvSpPr>
        <p:spPr/>
        <p:txBody>
          <a:bodyPr/>
          <a:lstStyle/>
          <a:p>
            <a:r>
              <a:rPr lang="en-US"/>
              <a:t>Click to edit Master title style</a:t>
            </a:r>
          </a:p>
        </p:txBody>
      </p:sp>
      <p:sp>
        <p:nvSpPr>
          <p:cNvPr id="1048601"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02" name="Date Placeholder 3"/>
          <p:cNvSpPr>
            <a:spLocks noGrp="1"/>
          </p:cNvSpPr>
          <p:nvPr>
            <p:ph type="dt" sz="half" idx="10"/>
          </p:nvPr>
        </p:nvSpPr>
        <p:spPr/>
        <p:txBody>
          <a:bodyPr/>
          <a:lstStyle/>
          <a:p>
            <a:fld id="{DA6DE054-6B83-44F5-9E01-E698D2486BBD}" type="datetimeFigureOut">
              <a:rPr lang="en-US" smtClean="0"/>
              <a:t>1/19/2022</a:t>
            </a:fld>
            <a:endParaRPr lang="en-US"/>
          </a:p>
        </p:txBody>
      </p:sp>
      <p:sp>
        <p:nvSpPr>
          <p:cNvPr id="1048603" name="Footer Placeholder 4"/>
          <p:cNvSpPr>
            <a:spLocks noGrp="1"/>
          </p:cNvSpPr>
          <p:nvPr>
            <p:ph type="ftr" sz="quarter" idx="11"/>
          </p:nvPr>
        </p:nvSpPr>
        <p:spPr/>
        <p:txBody>
          <a:bodyPr/>
          <a:lstStyle/>
          <a:p>
            <a:endParaRPr lang="en-US"/>
          </a:p>
        </p:txBody>
      </p:sp>
      <p:sp>
        <p:nvSpPr>
          <p:cNvPr id="1048604" name="Slide Number Placeholder 5"/>
          <p:cNvSpPr>
            <a:spLocks noGrp="1"/>
          </p:cNvSpPr>
          <p:nvPr>
            <p:ph type="sldNum" sz="quarter" idx="12"/>
          </p:nvPr>
        </p:nvSpPr>
        <p:spPr/>
        <p:txBody>
          <a:bodyPr/>
          <a:lstStyle/>
          <a:p>
            <a:fld id="{49F7026B-593D-4E06-838A-A9A35445B6F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048658"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1048659"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048660" name="Date Placeholder 3"/>
          <p:cNvSpPr>
            <a:spLocks noGrp="1"/>
          </p:cNvSpPr>
          <p:nvPr>
            <p:ph type="dt" sz="half" idx="10"/>
          </p:nvPr>
        </p:nvSpPr>
        <p:spPr/>
        <p:txBody>
          <a:bodyPr/>
          <a:lstStyle/>
          <a:p>
            <a:fld id="{DA6DE054-6B83-44F5-9E01-E698D2486BBD}" type="datetimeFigureOut">
              <a:rPr lang="en-US" smtClean="0"/>
              <a:t>1/19/2022</a:t>
            </a:fld>
            <a:endParaRPr lang="en-US"/>
          </a:p>
        </p:txBody>
      </p:sp>
      <p:sp>
        <p:nvSpPr>
          <p:cNvPr id="1048661" name="Footer Placeholder 4"/>
          <p:cNvSpPr>
            <a:spLocks noGrp="1"/>
          </p:cNvSpPr>
          <p:nvPr>
            <p:ph type="ftr" sz="quarter" idx="11"/>
          </p:nvPr>
        </p:nvSpPr>
        <p:spPr/>
        <p:txBody>
          <a:bodyPr/>
          <a:lstStyle/>
          <a:p>
            <a:endParaRPr lang="en-US"/>
          </a:p>
        </p:txBody>
      </p:sp>
      <p:sp>
        <p:nvSpPr>
          <p:cNvPr id="1048662" name="Slide Number Placeholder 5"/>
          <p:cNvSpPr>
            <a:spLocks noGrp="1"/>
          </p:cNvSpPr>
          <p:nvPr>
            <p:ph type="sldNum" sz="quarter" idx="12"/>
          </p:nvPr>
        </p:nvSpPr>
        <p:spPr/>
        <p:txBody>
          <a:bodyPr/>
          <a:lstStyle/>
          <a:p>
            <a:fld id="{49F7026B-593D-4E06-838A-A9A35445B6F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1048652" name="Title 1"/>
          <p:cNvSpPr>
            <a:spLocks noGrp="1"/>
          </p:cNvSpPr>
          <p:nvPr>
            <p:ph type="title"/>
          </p:nvPr>
        </p:nvSpPr>
        <p:spPr/>
        <p:txBody>
          <a:bodyPr/>
          <a:lstStyle/>
          <a:p>
            <a:r>
              <a:rPr lang="en-US"/>
              <a:t>Click to edit Master title style</a:t>
            </a:r>
          </a:p>
        </p:txBody>
      </p:sp>
      <p:sp>
        <p:nvSpPr>
          <p:cNvPr id="104865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5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55" name="Date Placeholder 4"/>
          <p:cNvSpPr>
            <a:spLocks noGrp="1"/>
          </p:cNvSpPr>
          <p:nvPr>
            <p:ph type="dt" sz="half" idx="10"/>
          </p:nvPr>
        </p:nvSpPr>
        <p:spPr/>
        <p:txBody>
          <a:bodyPr/>
          <a:lstStyle/>
          <a:p>
            <a:fld id="{DA6DE054-6B83-44F5-9E01-E698D2486BBD}" type="datetimeFigureOut">
              <a:rPr lang="en-US" smtClean="0"/>
              <a:t>1/19/2022</a:t>
            </a:fld>
            <a:endParaRPr lang="en-US"/>
          </a:p>
        </p:txBody>
      </p:sp>
      <p:sp>
        <p:nvSpPr>
          <p:cNvPr id="1048656" name="Footer Placeholder 5"/>
          <p:cNvSpPr>
            <a:spLocks noGrp="1"/>
          </p:cNvSpPr>
          <p:nvPr>
            <p:ph type="ftr" sz="quarter" idx="11"/>
          </p:nvPr>
        </p:nvSpPr>
        <p:spPr/>
        <p:txBody>
          <a:bodyPr/>
          <a:lstStyle/>
          <a:p>
            <a:endParaRPr lang="en-US"/>
          </a:p>
        </p:txBody>
      </p:sp>
      <p:sp>
        <p:nvSpPr>
          <p:cNvPr id="1048657" name="Slide Number Placeholder 6"/>
          <p:cNvSpPr>
            <a:spLocks noGrp="1"/>
          </p:cNvSpPr>
          <p:nvPr>
            <p:ph type="sldNum" sz="quarter" idx="12"/>
          </p:nvPr>
        </p:nvSpPr>
        <p:spPr/>
        <p:txBody>
          <a:bodyPr/>
          <a:lstStyle/>
          <a:p>
            <a:fld id="{49F7026B-593D-4E06-838A-A9A35445B6F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48692" name="Title 1"/>
          <p:cNvSpPr>
            <a:spLocks noGrp="1"/>
          </p:cNvSpPr>
          <p:nvPr>
            <p:ph type="title"/>
          </p:nvPr>
        </p:nvSpPr>
        <p:spPr>
          <a:xfrm>
            <a:off x="839788" y="365125"/>
            <a:ext cx="10515600" cy="1325563"/>
          </a:xfrm>
        </p:spPr>
        <p:txBody>
          <a:bodyPr/>
          <a:lstStyle/>
          <a:p>
            <a:r>
              <a:rPr lang="en-US"/>
              <a:t>Click to edit Master title style</a:t>
            </a:r>
          </a:p>
        </p:txBody>
      </p:sp>
      <p:sp>
        <p:nvSpPr>
          <p:cNvPr id="104869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4869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9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4869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97" name="Date Placeholder 6"/>
          <p:cNvSpPr>
            <a:spLocks noGrp="1"/>
          </p:cNvSpPr>
          <p:nvPr>
            <p:ph type="dt" sz="half" idx="10"/>
          </p:nvPr>
        </p:nvSpPr>
        <p:spPr/>
        <p:txBody>
          <a:bodyPr/>
          <a:lstStyle/>
          <a:p>
            <a:fld id="{DA6DE054-6B83-44F5-9E01-E698D2486BBD}" type="datetimeFigureOut">
              <a:rPr lang="en-US" smtClean="0"/>
              <a:t>1/19/2022</a:t>
            </a:fld>
            <a:endParaRPr lang="en-US"/>
          </a:p>
        </p:txBody>
      </p:sp>
      <p:sp>
        <p:nvSpPr>
          <p:cNvPr id="1048698" name="Footer Placeholder 7"/>
          <p:cNvSpPr>
            <a:spLocks noGrp="1"/>
          </p:cNvSpPr>
          <p:nvPr>
            <p:ph type="ftr" sz="quarter" idx="11"/>
          </p:nvPr>
        </p:nvSpPr>
        <p:spPr/>
        <p:txBody>
          <a:bodyPr/>
          <a:lstStyle/>
          <a:p>
            <a:endParaRPr lang="en-US"/>
          </a:p>
        </p:txBody>
      </p:sp>
      <p:sp>
        <p:nvSpPr>
          <p:cNvPr id="1048699" name="Slide Number Placeholder 8"/>
          <p:cNvSpPr>
            <a:spLocks noGrp="1"/>
          </p:cNvSpPr>
          <p:nvPr>
            <p:ph type="sldNum" sz="quarter" idx="12"/>
          </p:nvPr>
        </p:nvSpPr>
        <p:spPr/>
        <p:txBody>
          <a:bodyPr/>
          <a:lstStyle/>
          <a:p>
            <a:fld id="{49F7026B-593D-4E06-838A-A9A35445B6F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1048676" name="Title 1"/>
          <p:cNvSpPr>
            <a:spLocks noGrp="1"/>
          </p:cNvSpPr>
          <p:nvPr>
            <p:ph type="title"/>
          </p:nvPr>
        </p:nvSpPr>
        <p:spPr/>
        <p:txBody>
          <a:bodyPr/>
          <a:lstStyle/>
          <a:p>
            <a:r>
              <a:rPr lang="en-US"/>
              <a:t>Click to edit Master title style</a:t>
            </a:r>
          </a:p>
        </p:txBody>
      </p:sp>
      <p:sp>
        <p:nvSpPr>
          <p:cNvPr id="1048677" name="Date Placeholder 2"/>
          <p:cNvSpPr>
            <a:spLocks noGrp="1"/>
          </p:cNvSpPr>
          <p:nvPr>
            <p:ph type="dt" sz="half" idx="10"/>
          </p:nvPr>
        </p:nvSpPr>
        <p:spPr/>
        <p:txBody>
          <a:bodyPr/>
          <a:lstStyle/>
          <a:p>
            <a:fld id="{DA6DE054-6B83-44F5-9E01-E698D2486BBD}" type="datetimeFigureOut">
              <a:rPr lang="en-US" smtClean="0"/>
              <a:t>1/19/2022</a:t>
            </a:fld>
            <a:endParaRPr lang="en-US"/>
          </a:p>
        </p:txBody>
      </p:sp>
      <p:sp>
        <p:nvSpPr>
          <p:cNvPr id="1048678" name="Footer Placeholder 3"/>
          <p:cNvSpPr>
            <a:spLocks noGrp="1"/>
          </p:cNvSpPr>
          <p:nvPr>
            <p:ph type="ftr" sz="quarter" idx="11"/>
          </p:nvPr>
        </p:nvSpPr>
        <p:spPr/>
        <p:txBody>
          <a:bodyPr/>
          <a:lstStyle/>
          <a:p>
            <a:endParaRPr lang="en-US"/>
          </a:p>
        </p:txBody>
      </p:sp>
      <p:sp>
        <p:nvSpPr>
          <p:cNvPr id="1048679" name="Slide Number Placeholder 4"/>
          <p:cNvSpPr>
            <a:spLocks noGrp="1"/>
          </p:cNvSpPr>
          <p:nvPr>
            <p:ph type="sldNum" sz="quarter" idx="12"/>
          </p:nvPr>
        </p:nvSpPr>
        <p:spPr/>
        <p:txBody>
          <a:bodyPr/>
          <a:lstStyle/>
          <a:p>
            <a:fld id="{49F7026B-593D-4E06-838A-A9A35445B6F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48663" name="Date Placeholder 1"/>
          <p:cNvSpPr>
            <a:spLocks noGrp="1"/>
          </p:cNvSpPr>
          <p:nvPr>
            <p:ph type="dt" sz="half" idx="10"/>
          </p:nvPr>
        </p:nvSpPr>
        <p:spPr/>
        <p:txBody>
          <a:bodyPr/>
          <a:lstStyle/>
          <a:p>
            <a:fld id="{DA6DE054-6B83-44F5-9E01-E698D2486BBD}" type="datetimeFigureOut">
              <a:rPr lang="en-US" smtClean="0"/>
              <a:t>1/19/2022</a:t>
            </a:fld>
            <a:endParaRPr lang="en-US"/>
          </a:p>
        </p:txBody>
      </p:sp>
      <p:sp>
        <p:nvSpPr>
          <p:cNvPr id="1048664" name="Footer Placeholder 2"/>
          <p:cNvSpPr>
            <a:spLocks noGrp="1"/>
          </p:cNvSpPr>
          <p:nvPr>
            <p:ph type="ftr" sz="quarter" idx="11"/>
          </p:nvPr>
        </p:nvSpPr>
        <p:spPr/>
        <p:txBody>
          <a:bodyPr/>
          <a:lstStyle/>
          <a:p>
            <a:endParaRPr lang="en-US"/>
          </a:p>
        </p:txBody>
      </p:sp>
      <p:sp>
        <p:nvSpPr>
          <p:cNvPr id="1048665" name="Slide Number Placeholder 3"/>
          <p:cNvSpPr>
            <a:spLocks noGrp="1"/>
          </p:cNvSpPr>
          <p:nvPr>
            <p:ph type="sldNum" sz="quarter" idx="12"/>
          </p:nvPr>
        </p:nvSpPr>
        <p:spPr/>
        <p:txBody>
          <a:bodyPr/>
          <a:lstStyle/>
          <a:p>
            <a:fld id="{49F7026B-593D-4E06-838A-A9A35445B6F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48686"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1048687"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88"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048689" name="Date Placeholder 4"/>
          <p:cNvSpPr>
            <a:spLocks noGrp="1"/>
          </p:cNvSpPr>
          <p:nvPr>
            <p:ph type="dt" sz="half" idx="10"/>
          </p:nvPr>
        </p:nvSpPr>
        <p:spPr/>
        <p:txBody>
          <a:bodyPr/>
          <a:lstStyle/>
          <a:p>
            <a:fld id="{DA6DE054-6B83-44F5-9E01-E698D2486BBD}" type="datetimeFigureOut">
              <a:rPr lang="en-US" smtClean="0"/>
              <a:t>1/19/2022</a:t>
            </a:fld>
            <a:endParaRPr lang="en-US"/>
          </a:p>
        </p:txBody>
      </p:sp>
      <p:sp>
        <p:nvSpPr>
          <p:cNvPr id="1048690" name="Footer Placeholder 5"/>
          <p:cNvSpPr>
            <a:spLocks noGrp="1"/>
          </p:cNvSpPr>
          <p:nvPr>
            <p:ph type="ftr" sz="quarter" idx="11"/>
          </p:nvPr>
        </p:nvSpPr>
        <p:spPr/>
        <p:txBody>
          <a:bodyPr/>
          <a:lstStyle/>
          <a:p>
            <a:endParaRPr lang="en-US"/>
          </a:p>
        </p:txBody>
      </p:sp>
      <p:sp>
        <p:nvSpPr>
          <p:cNvPr id="1048691" name="Slide Number Placeholder 6"/>
          <p:cNvSpPr>
            <a:spLocks noGrp="1"/>
          </p:cNvSpPr>
          <p:nvPr>
            <p:ph type="sldNum" sz="quarter" idx="12"/>
          </p:nvPr>
        </p:nvSpPr>
        <p:spPr/>
        <p:txBody>
          <a:bodyPr/>
          <a:lstStyle/>
          <a:p>
            <a:fld id="{49F7026B-593D-4E06-838A-A9A35445B6F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048680"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1048681"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48682"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048683" name="Date Placeholder 4"/>
          <p:cNvSpPr>
            <a:spLocks noGrp="1"/>
          </p:cNvSpPr>
          <p:nvPr>
            <p:ph type="dt" sz="half" idx="10"/>
          </p:nvPr>
        </p:nvSpPr>
        <p:spPr/>
        <p:txBody>
          <a:bodyPr/>
          <a:lstStyle/>
          <a:p>
            <a:fld id="{DA6DE054-6B83-44F5-9E01-E698D2486BBD}" type="datetimeFigureOut">
              <a:rPr lang="en-US" smtClean="0"/>
              <a:t>1/19/2022</a:t>
            </a:fld>
            <a:endParaRPr lang="en-US"/>
          </a:p>
        </p:txBody>
      </p:sp>
      <p:sp>
        <p:nvSpPr>
          <p:cNvPr id="1048684" name="Footer Placeholder 5"/>
          <p:cNvSpPr>
            <a:spLocks noGrp="1"/>
          </p:cNvSpPr>
          <p:nvPr>
            <p:ph type="ftr" sz="quarter" idx="11"/>
          </p:nvPr>
        </p:nvSpPr>
        <p:spPr/>
        <p:txBody>
          <a:bodyPr/>
          <a:lstStyle/>
          <a:p>
            <a:endParaRPr lang="en-US"/>
          </a:p>
        </p:txBody>
      </p:sp>
      <p:sp>
        <p:nvSpPr>
          <p:cNvPr id="1048685" name="Slide Number Placeholder 6"/>
          <p:cNvSpPr>
            <a:spLocks noGrp="1"/>
          </p:cNvSpPr>
          <p:nvPr>
            <p:ph type="sldNum" sz="quarter" idx="12"/>
          </p:nvPr>
        </p:nvSpPr>
        <p:spPr/>
        <p:txBody>
          <a:bodyPr/>
          <a:lstStyle/>
          <a:p>
            <a:fld id="{49F7026B-593D-4E06-838A-A9A35445B6F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1048671" name="Title 1"/>
          <p:cNvSpPr>
            <a:spLocks noGrp="1"/>
          </p:cNvSpPr>
          <p:nvPr>
            <p:ph type="title"/>
          </p:nvPr>
        </p:nvSpPr>
        <p:spPr/>
        <p:txBody>
          <a:bodyPr/>
          <a:lstStyle/>
          <a:p>
            <a:r>
              <a:rPr lang="en-US"/>
              <a:t>Click to edit Master title style</a:t>
            </a:r>
          </a:p>
        </p:txBody>
      </p:sp>
      <p:sp>
        <p:nvSpPr>
          <p:cNvPr id="1048672"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73" name="Date Placeholder 3"/>
          <p:cNvSpPr>
            <a:spLocks noGrp="1"/>
          </p:cNvSpPr>
          <p:nvPr>
            <p:ph type="dt" sz="half" idx="10"/>
          </p:nvPr>
        </p:nvSpPr>
        <p:spPr/>
        <p:txBody>
          <a:bodyPr/>
          <a:lstStyle/>
          <a:p>
            <a:fld id="{DA6DE054-6B83-44F5-9E01-E698D2486BBD}" type="datetimeFigureOut">
              <a:rPr lang="en-US" smtClean="0"/>
              <a:t>1/19/2022</a:t>
            </a:fld>
            <a:endParaRPr lang="en-US"/>
          </a:p>
        </p:txBody>
      </p:sp>
      <p:sp>
        <p:nvSpPr>
          <p:cNvPr id="1048674" name="Footer Placeholder 4"/>
          <p:cNvSpPr>
            <a:spLocks noGrp="1"/>
          </p:cNvSpPr>
          <p:nvPr>
            <p:ph type="ftr" sz="quarter" idx="11"/>
          </p:nvPr>
        </p:nvSpPr>
        <p:spPr/>
        <p:txBody>
          <a:bodyPr/>
          <a:lstStyle/>
          <a:p>
            <a:endParaRPr lang="en-US"/>
          </a:p>
        </p:txBody>
      </p:sp>
      <p:sp>
        <p:nvSpPr>
          <p:cNvPr id="1048675" name="Slide Number Placeholder 5"/>
          <p:cNvSpPr>
            <a:spLocks noGrp="1"/>
          </p:cNvSpPr>
          <p:nvPr>
            <p:ph type="sldNum" sz="quarter" idx="12"/>
          </p:nvPr>
        </p:nvSpPr>
        <p:spPr/>
        <p:txBody>
          <a:bodyPr/>
          <a:lstStyle/>
          <a:p>
            <a:fld id="{49F7026B-593D-4E06-838A-A9A35445B6F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048666"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1048667"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68" name="Date Placeholder 3"/>
          <p:cNvSpPr>
            <a:spLocks noGrp="1"/>
          </p:cNvSpPr>
          <p:nvPr>
            <p:ph type="dt" sz="half" idx="10"/>
          </p:nvPr>
        </p:nvSpPr>
        <p:spPr/>
        <p:txBody>
          <a:bodyPr/>
          <a:lstStyle/>
          <a:p>
            <a:fld id="{DA6DE054-6B83-44F5-9E01-E698D2486BBD}" type="datetimeFigureOut">
              <a:rPr lang="en-US" smtClean="0"/>
              <a:t>1/19/2022</a:t>
            </a:fld>
            <a:endParaRPr lang="en-US"/>
          </a:p>
        </p:txBody>
      </p:sp>
      <p:sp>
        <p:nvSpPr>
          <p:cNvPr id="1048669" name="Footer Placeholder 4"/>
          <p:cNvSpPr>
            <a:spLocks noGrp="1"/>
          </p:cNvSpPr>
          <p:nvPr>
            <p:ph type="ftr" sz="quarter" idx="11"/>
          </p:nvPr>
        </p:nvSpPr>
        <p:spPr/>
        <p:txBody>
          <a:bodyPr/>
          <a:lstStyle/>
          <a:p>
            <a:endParaRPr lang="en-US"/>
          </a:p>
        </p:txBody>
      </p:sp>
      <p:sp>
        <p:nvSpPr>
          <p:cNvPr id="1048670" name="Slide Number Placeholder 5"/>
          <p:cNvSpPr>
            <a:spLocks noGrp="1"/>
          </p:cNvSpPr>
          <p:nvPr>
            <p:ph type="sldNum" sz="quarter" idx="12"/>
          </p:nvPr>
        </p:nvSpPr>
        <p:spPr/>
        <p:txBody>
          <a:bodyPr/>
          <a:lstStyle/>
          <a:p>
            <a:fld id="{49F7026B-593D-4E06-838A-A9A35445B6F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6999" b="-16999"/>
          </a:stretch>
        </a:blipFill>
        <a:effectLst/>
      </p:bgPr>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1048577"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78"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6DE054-6B83-44F5-9E01-E698D2486BBD}" type="datetimeFigureOut">
              <a:rPr lang="en-US" smtClean="0"/>
              <a:t>1/19/2022</a:t>
            </a:fld>
            <a:endParaRPr lang="en-US"/>
          </a:p>
        </p:txBody>
      </p:sp>
      <p:sp>
        <p:nvSpPr>
          <p:cNvPr id="1048579"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048580"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F7026B-593D-4E06-838A-A9A35445B6F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586" name="Subtitle 2"/>
          <p:cNvSpPr>
            <a:spLocks noGrp="1"/>
          </p:cNvSpPr>
          <p:nvPr>
            <p:ph type="subTitle" idx="1"/>
          </p:nvPr>
        </p:nvSpPr>
        <p:spPr>
          <a:xfrm>
            <a:off x="644434" y="0"/>
            <a:ext cx="10702835" cy="6583680"/>
          </a:xfrm>
          <a:noFill/>
        </p:spPr>
        <p:txBody>
          <a:bodyPr>
            <a:normAutofit fontScale="79750" lnSpcReduction="20000"/>
          </a:bodyPr>
          <a:lstStyle/>
          <a:p>
            <a:pPr>
              <a:lnSpc>
                <a:spcPct val="150000"/>
              </a:lnSpc>
              <a:spcBef>
                <a:spcPts val="0"/>
              </a:spcBef>
              <a:spcAft>
                <a:spcPts val="1000"/>
              </a:spcAft>
            </a:pPr>
            <a:endParaRPr lang="en-US" sz="4000" b="1" u="sng" cap="small" dirty="0">
              <a:latin typeface="Britannic Bold" panose="020B0903060703020204" pitchFamily="34" charset="0"/>
              <a:ea typeface="Calibri" panose="020F0502020204030204" pitchFamily="34" charset="0"/>
              <a:cs typeface="Book Antiqua" panose="02040602050305030304" pitchFamily="18" charset="0"/>
            </a:endParaRPr>
          </a:p>
          <a:p>
            <a:pPr marL="342900" marR="0" lvl="0" indent="-342900" algn="just">
              <a:lnSpc>
                <a:spcPct val="115000"/>
              </a:lnSpc>
              <a:spcBef>
                <a:spcPts val="0"/>
              </a:spcBef>
              <a:spcAft>
                <a:spcPts val="1000"/>
              </a:spcAft>
              <a:buFont typeface="+mj-lt"/>
              <a:buAutoNum type="arabicPeriod"/>
            </a:pPr>
            <a:endParaRPr lang="en-US" dirty="0">
              <a:latin typeface="Book Antiqua" panose="02040602050305030304" pitchFamily="18" charset="0"/>
              <a:ea typeface="Calibri" panose="020F0502020204030204" pitchFamily="34" charset="0"/>
              <a:cs typeface="Book Antiqua" panose="02040602050305030304" pitchFamily="18" charset="0"/>
            </a:endParaRPr>
          </a:p>
          <a:p>
            <a:pPr lvl="4" algn="l">
              <a:lnSpc>
                <a:spcPct val="115000"/>
              </a:lnSpc>
              <a:spcBef>
                <a:spcPts val="0"/>
              </a:spcBef>
              <a:spcAft>
                <a:spcPts val="1000"/>
              </a:spcAft>
            </a:pPr>
            <a:r>
              <a:rPr lang="en-US" sz="4500" b="1" u="sng" dirty="0">
                <a:latin typeface="Book Antiqua" panose="02040602050305030304" pitchFamily="18" charset="0"/>
                <a:ea typeface="Calibri" panose="020F0502020204030204" pitchFamily="34" charset="0"/>
                <a:cs typeface="Book Antiqua" panose="02040602050305030304" pitchFamily="18" charset="0"/>
              </a:rPr>
              <a:t>Maintenance of Judicial Record</a:t>
            </a:r>
          </a:p>
          <a:p>
            <a:pPr marR="0" lvl="0" algn="just">
              <a:lnSpc>
                <a:spcPct val="115000"/>
              </a:lnSpc>
              <a:spcBef>
                <a:spcPts val="0"/>
              </a:spcBef>
              <a:spcAft>
                <a:spcPts val="1000"/>
              </a:spcAft>
            </a:pPr>
            <a:endParaRPr lang="en-US" dirty="0">
              <a:latin typeface="Book Antiqua" panose="02040602050305030304" pitchFamily="18" charset="0"/>
              <a:ea typeface="Calibri" panose="020F0502020204030204" pitchFamily="34" charset="0"/>
              <a:cs typeface="Book Antiqua" panose="02040602050305030304" pitchFamily="18" charset="0"/>
            </a:endParaRPr>
          </a:p>
          <a:p>
            <a:pPr marR="0" lvl="0" algn="just">
              <a:lnSpc>
                <a:spcPct val="115000"/>
              </a:lnSpc>
              <a:spcBef>
                <a:spcPts val="0"/>
              </a:spcBef>
              <a:spcAft>
                <a:spcPts val="1000"/>
              </a:spcAft>
            </a:pPr>
            <a:endParaRPr lang="en-US" dirty="0">
              <a:latin typeface="Book Antiqua" panose="02040602050305030304" pitchFamily="18" charset="0"/>
              <a:ea typeface="Calibri" panose="020F0502020204030204" pitchFamily="34" charset="0"/>
              <a:cs typeface="Book Antiqua" panose="02040602050305030304" pitchFamily="18" charset="0"/>
            </a:endParaRPr>
          </a:p>
          <a:p>
            <a:pPr marR="0" lvl="0" algn="just">
              <a:lnSpc>
                <a:spcPct val="115000"/>
              </a:lnSpc>
              <a:spcBef>
                <a:spcPts val="0"/>
              </a:spcBef>
              <a:spcAft>
                <a:spcPts val="1000"/>
              </a:spcAft>
            </a:pPr>
            <a:r>
              <a:rPr lang="en-US" sz="2800" b="1" cap="small" dirty="0">
                <a:latin typeface="Book Antiqua" panose="02040602050305030304" pitchFamily="18" charset="0"/>
                <a:ea typeface="Calibri" panose="020F0502020204030204" pitchFamily="34" charset="0"/>
                <a:cs typeface="Book Antiqua" panose="02040602050305030304" pitchFamily="18" charset="0"/>
              </a:rPr>
              <a:t>                                                                                                    </a:t>
            </a:r>
            <a:r>
              <a:rPr lang="en-US" sz="3300" b="1" u="sng" cap="small" dirty="0" smtClean="0">
                <a:latin typeface="Agency FB" panose="020B0503020202020204" pitchFamily="34" charset="0"/>
                <a:ea typeface="Calibri" panose="020F0502020204030204" pitchFamily="34" charset="0"/>
                <a:cs typeface="Book Antiqua" panose="02040602050305030304" pitchFamily="18" charset="0"/>
              </a:rPr>
              <a:t>By</a:t>
            </a:r>
            <a:r>
              <a:rPr lang="en-US" sz="3300" b="1" u="sng" cap="small" dirty="0">
                <a:latin typeface="Agency FB" panose="020B0503020202020204" pitchFamily="34" charset="0"/>
                <a:ea typeface="Calibri" panose="020F0502020204030204" pitchFamily="34" charset="0"/>
                <a:cs typeface="Book Antiqua" panose="02040602050305030304" pitchFamily="18" charset="0"/>
              </a:rPr>
              <a:t>: </a:t>
            </a:r>
            <a:r>
              <a:rPr lang="en-US" sz="3300" b="1" u="sng" cap="small" dirty="0" smtClean="0">
                <a:latin typeface="Agency FB" panose="020B0503020202020204" pitchFamily="34" charset="0"/>
                <a:ea typeface="Calibri" panose="020F0502020204030204" pitchFamily="34" charset="0"/>
                <a:cs typeface="Book Antiqua" panose="02040602050305030304" pitchFamily="18" charset="0"/>
              </a:rPr>
              <a:t>Zia-</a:t>
            </a:r>
            <a:r>
              <a:rPr lang="en-US" sz="3300" b="1" u="sng" cap="small" dirty="0" err="1" smtClean="0">
                <a:latin typeface="Agency FB" panose="020B0503020202020204" pitchFamily="34" charset="0"/>
                <a:ea typeface="Calibri" panose="020F0502020204030204" pitchFamily="34" charset="0"/>
                <a:cs typeface="Book Antiqua" panose="02040602050305030304" pitchFamily="18" charset="0"/>
              </a:rPr>
              <a:t>ur</a:t>
            </a:r>
            <a:r>
              <a:rPr lang="en-US" sz="3300" b="1" u="sng" cap="small" dirty="0" smtClean="0">
                <a:latin typeface="Agency FB" panose="020B0503020202020204" pitchFamily="34" charset="0"/>
                <a:ea typeface="Calibri" panose="020F0502020204030204" pitchFamily="34" charset="0"/>
                <a:cs typeface="Book Antiqua" panose="02040602050305030304" pitchFamily="18" charset="0"/>
              </a:rPr>
              <a:t>-</a:t>
            </a:r>
            <a:r>
              <a:rPr lang="en-US" sz="3300" b="1" u="sng" cap="small" dirty="0" err="1" smtClean="0">
                <a:latin typeface="Agency FB" panose="020B0503020202020204" pitchFamily="34" charset="0"/>
                <a:ea typeface="Calibri" panose="020F0502020204030204" pitchFamily="34" charset="0"/>
                <a:cs typeface="Book Antiqua" panose="02040602050305030304" pitchFamily="18" charset="0"/>
              </a:rPr>
              <a:t>Rehman</a:t>
            </a:r>
            <a:endParaRPr lang="en-US" sz="3300" b="1" u="sng" cap="small" dirty="0" smtClean="0">
              <a:latin typeface="Agency FB" panose="020B0503020202020204" pitchFamily="34" charset="0"/>
              <a:ea typeface="Calibri" panose="020F0502020204030204" pitchFamily="34" charset="0"/>
              <a:cs typeface="Book Antiqua" panose="02040602050305030304" pitchFamily="18" charset="0"/>
            </a:endParaRPr>
          </a:p>
          <a:p>
            <a:pPr marR="0" lvl="0" algn="just">
              <a:lnSpc>
                <a:spcPct val="115000"/>
              </a:lnSpc>
              <a:spcBef>
                <a:spcPts val="0"/>
              </a:spcBef>
              <a:spcAft>
                <a:spcPts val="1000"/>
              </a:spcAft>
            </a:pPr>
            <a:r>
              <a:rPr lang="en-US" sz="3300" cap="small" dirty="0" smtClean="0">
                <a:latin typeface="Agency FB" panose="020B0503020202020204" pitchFamily="34" charset="0"/>
                <a:ea typeface="Calibri" panose="020F0502020204030204" pitchFamily="34" charset="0"/>
                <a:cs typeface="Book Antiqua" panose="02040602050305030304" pitchFamily="18" charset="0"/>
              </a:rPr>
              <a:t>							 </a:t>
            </a:r>
            <a:r>
              <a:rPr lang="en-US" sz="3300" b="1" u="sng" cap="small" dirty="0" smtClean="0">
                <a:latin typeface="Agency FB" panose="020B0503020202020204" pitchFamily="34" charset="0"/>
                <a:ea typeface="Calibri" panose="020F0502020204030204" pitchFamily="34" charset="0"/>
                <a:cs typeface="Book Antiqua" panose="02040602050305030304" pitchFamily="18" charset="0"/>
              </a:rPr>
              <a:t>District </a:t>
            </a:r>
            <a:r>
              <a:rPr lang="en-US" sz="3300" b="1" u="sng" cap="small" dirty="0">
                <a:latin typeface="Agency FB" panose="020B0503020202020204" pitchFamily="34" charset="0"/>
                <a:ea typeface="Calibri" panose="020F0502020204030204" pitchFamily="34" charset="0"/>
                <a:cs typeface="Book Antiqua" panose="02040602050305030304" pitchFamily="18" charset="0"/>
              </a:rPr>
              <a:t>&amp; Sessions Judge,</a:t>
            </a:r>
          </a:p>
          <a:p>
            <a:pPr marR="0" lvl="0" algn="just">
              <a:lnSpc>
                <a:spcPct val="115000"/>
              </a:lnSpc>
              <a:spcBef>
                <a:spcPts val="0"/>
              </a:spcBef>
              <a:spcAft>
                <a:spcPts val="1000"/>
              </a:spcAft>
            </a:pPr>
            <a:r>
              <a:rPr lang="en-US" sz="3300" b="1" cap="small" dirty="0">
                <a:latin typeface="Agency FB" panose="020B0503020202020204" pitchFamily="34" charset="0"/>
                <a:ea typeface="Calibri" panose="020F0502020204030204" pitchFamily="34" charset="0"/>
                <a:cs typeface="Book Antiqua" panose="02040602050305030304" pitchFamily="18" charset="0"/>
              </a:rPr>
              <a:t>                                                                                                      </a:t>
            </a:r>
            <a:r>
              <a:rPr lang="en-US" sz="3300" b="1" cap="small" dirty="0" smtClean="0">
                <a:latin typeface="Agency FB" panose="020B0503020202020204" pitchFamily="34" charset="0"/>
                <a:ea typeface="Calibri" panose="020F0502020204030204" pitchFamily="34" charset="0"/>
                <a:cs typeface="Book Antiqua" panose="02040602050305030304" pitchFamily="18" charset="0"/>
              </a:rPr>
              <a:t>     </a:t>
            </a:r>
            <a:r>
              <a:rPr lang="en-US" sz="3300" b="1" u="sng" cap="small" dirty="0" smtClean="0">
                <a:latin typeface="Agency FB" panose="020B0503020202020204" pitchFamily="34" charset="0"/>
                <a:ea typeface="Calibri" panose="020F0502020204030204" pitchFamily="34" charset="0"/>
                <a:cs typeface="Book Antiqua" panose="02040602050305030304" pitchFamily="18" charset="0"/>
              </a:rPr>
              <a:t>Mansehra</a:t>
            </a:r>
            <a:endParaRPr lang="en-US" sz="3300" b="1" u="sng" cap="small" dirty="0">
              <a:latin typeface="Agency FB" panose="020B0503020202020204" pitchFamily="34" charset="0"/>
              <a:ea typeface="Calibri" panose="020F0502020204030204" pitchFamily="34" charset="0"/>
              <a:cs typeface="Book Antiqua" panose="02040602050305030304" pitchFamily="18" charset="0"/>
            </a:endParaRPr>
          </a:p>
          <a:p>
            <a:pPr marR="0" lvl="0" algn="just">
              <a:lnSpc>
                <a:spcPct val="115000"/>
              </a:lnSpc>
              <a:spcBef>
                <a:spcPts val="0"/>
              </a:spcBef>
              <a:spcAft>
                <a:spcPts val="1000"/>
              </a:spcAft>
            </a:pPr>
            <a:endParaRPr lang="en-US" sz="2800" dirty="0">
              <a:latin typeface="Book Antiqua" panose="02040602050305030304" pitchFamily="18" charset="0"/>
              <a:ea typeface="Calibri" panose="020F0502020204030204" pitchFamily="34" charset="0"/>
              <a:cs typeface="Book Antiqua" panose="02040602050305030304" pitchFamily="18" charset="0"/>
            </a:endParaRPr>
          </a:p>
          <a:p>
            <a:pPr algn="r">
              <a:lnSpc>
                <a:spcPct val="150000"/>
              </a:lnSpc>
              <a:spcBef>
                <a:spcPts val="0"/>
              </a:spcBef>
            </a:pPr>
            <a:endParaRPr lang="en-US" dirty="0">
              <a:latin typeface="Book Antiqua" panose="02040602050305030304" pitchFamily="18" charset="0"/>
              <a:ea typeface="Calibri" panose="020F0502020204030204" pitchFamily="34" charset="0"/>
              <a:cs typeface="Book Antiqua" panose="02040602050305030304" pitchFamily="18" charset="0"/>
            </a:endParaRPr>
          </a:p>
          <a:p>
            <a:pPr algn="r">
              <a:lnSpc>
                <a:spcPct val="150000"/>
              </a:lnSpc>
              <a:spcBef>
                <a:spcPts val="0"/>
              </a:spcBef>
            </a:pPr>
            <a:endParaRPr lang="en-US" dirty="0">
              <a:latin typeface="Book Antiqua" panose="02040602050305030304" pitchFamily="18" charset="0"/>
              <a:ea typeface="Calibri" panose="020F0502020204030204" pitchFamily="34" charset="0"/>
              <a:cs typeface="Book Antiqua" panose="02040602050305030304" pitchFamily="18" charset="0"/>
            </a:endParaRPr>
          </a:p>
          <a:p>
            <a:pPr marR="0" lvl="1" algn="just">
              <a:lnSpc>
                <a:spcPct val="115000"/>
              </a:lnSpc>
              <a:spcBef>
                <a:spcPts val="0"/>
              </a:spcBef>
              <a:spcAft>
                <a:spcPts val="1000"/>
              </a:spcAft>
            </a:pPr>
            <a:endParaRPr lang="en-US" dirty="0">
              <a:latin typeface="Book Antiqua" panose="02040602050305030304" pitchFamily="18" charset="0"/>
              <a:ea typeface="Calibri" panose="020F0502020204030204" pitchFamily="34" charset="0"/>
              <a:cs typeface="Book Antiqua" panose="02040602050305030304" pitchFamily="18" charset="0"/>
            </a:endParaRPr>
          </a:p>
          <a:p>
            <a:pPr>
              <a:lnSpc>
                <a:spcPct val="115000"/>
              </a:lnSpc>
              <a:spcBef>
                <a:spcPts val="0"/>
              </a:spcBef>
              <a:spcAft>
                <a:spcPts val="1000"/>
              </a:spcAft>
            </a:pPr>
            <a:r>
              <a:rPr lang="en-US" dirty="0">
                <a:latin typeface="Book Antiqua" panose="02040602050305030304" pitchFamily="18" charset="0"/>
                <a:ea typeface="Calibri" panose="020F0502020204030204" pitchFamily="34" charset="0"/>
                <a:cs typeface="Book Antiqua" panose="02040602050305030304" pitchFamily="18" charset="0"/>
              </a:rPr>
              <a:t>---------------------------------</a:t>
            </a:r>
          </a:p>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1048586">
                                            <p:txEl>
                                              <p:pRg st="2" end="2"/>
                                            </p:txEl>
                                          </p:spTgt>
                                        </p:tgtEl>
                                        <p:attrNameLst>
                                          <p:attrName>style.visibility</p:attrName>
                                        </p:attrNameLst>
                                      </p:cBhvr>
                                      <p:to>
                                        <p:strVal val="visible"/>
                                      </p:to>
                                    </p:set>
                                    <p:animEffect transition="in" filter="circle(in)">
                                      <p:cBhvr>
                                        <p:cTn id="7" dur="1250"/>
                                        <p:tgtEl>
                                          <p:spTgt spid="1048586">
                                            <p:txEl>
                                              <p:pRg st="2" end="2"/>
                                            </p:txEl>
                                          </p:spTgt>
                                        </p:tgtEl>
                                      </p:cBhvr>
                                    </p:animEffect>
                                  </p:childTnLst>
                                </p:cTn>
                              </p:par>
                            </p:childTnLst>
                          </p:cTn>
                        </p:par>
                        <p:par>
                          <p:cTn id="8" fill="hold">
                            <p:stCondLst>
                              <p:cond delay="1250"/>
                            </p:stCondLst>
                            <p:childTnLst>
                              <p:par>
                                <p:cTn id="9" presetID="6" presetClass="entr" presetSubtype="16" fill="hold" nodeType="afterEffect">
                                  <p:stCondLst>
                                    <p:cond delay="0"/>
                                  </p:stCondLst>
                                  <p:childTnLst>
                                    <p:set>
                                      <p:cBhvr>
                                        <p:cTn id="10" dur="1" fill="hold">
                                          <p:stCondLst>
                                            <p:cond delay="0"/>
                                          </p:stCondLst>
                                        </p:cTn>
                                        <p:tgtEl>
                                          <p:spTgt spid="1048586">
                                            <p:txEl>
                                              <p:pRg st="5" end="5"/>
                                            </p:txEl>
                                          </p:spTgt>
                                        </p:tgtEl>
                                        <p:attrNameLst>
                                          <p:attrName>style.visibility</p:attrName>
                                        </p:attrNameLst>
                                      </p:cBhvr>
                                      <p:to>
                                        <p:strVal val="visible"/>
                                      </p:to>
                                    </p:set>
                                    <p:animEffect transition="in" filter="circle(in)">
                                      <p:cBhvr>
                                        <p:cTn id="11" dur="1250"/>
                                        <p:tgtEl>
                                          <p:spTgt spid="1048586">
                                            <p:txEl>
                                              <p:pRg st="5" end="5"/>
                                            </p:txEl>
                                          </p:spTgt>
                                        </p:tgtEl>
                                      </p:cBhvr>
                                    </p:animEffect>
                                  </p:childTnLst>
                                </p:cTn>
                              </p:par>
                            </p:childTnLst>
                          </p:cTn>
                        </p:par>
                        <p:par>
                          <p:cTn id="12" fill="hold">
                            <p:stCondLst>
                              <p:cond delay="2500"/>
                            </p:stCondLst>
                            <p:childTnLst>
                              <p:par>
                                <p:cTn id="13" presetID="6" presetClass="entr" presetSubtype="16" fill="hold" nodeType="afterEffect">
                                  <p:stCondLst>
                                    <p:cond delay="0"/>
                                  </p:stCondLst>
                                  <p:childTnLst>
                                    <p:set>
                                      <p:cBhvr>
                                        <p:cTn id="14" dur="1" fill="hold">
                                          <p:stCondLst>
                                            <p:cond delay="0"/>
                                          </p:stCondLst>
                                        </p:cTn>
                                        <p:tgtEl>
                                          <p:spTgt spid="1048586">
                                            <p:txEl>
                                              <p:pRg st="6" end="6"/>
                                            </p:txEl>
                                          </p:spTgt>
                                        </p:tgtEl>
                                        <p:attrNameLst>
                                          <p:attrName>style.visibility</p:attrName>
                                        </p:attrNameLst>
                                      </p:cBhvr>
                                      <p:to>
                                        <p:strVal val="visible"/>
                                      </p:to>
                                    </p:set>
                                    <p:animEffect transition="in" filter="circle(in)">
                                      <p:cBhvr>
                                        <p:cTn id="15" dur="1250"/>
                                        <p:tgtEl>
                                          <p:spTgt spid="1048586">
                                            <p:txEl>
                                              <p:pRg st="6" end="6"/>
                                            </p:txEl>
                                          </p:spTgt>
                                        </p:tgtEl>
                                      </p:cBhvr>
                                    </p:animEffect>
                                  </p:childTnLst>
                                </p:cTn>
                              </p:par>
                            </p:childTnLst>
                          </p:cTn>
                        </p:par>
                        <p:par>
                          <p:cTn id="16" fill="hold">
                            <p:stCondLst>
                              <p:cond delay="3750"/>
                            </p:stCondLst>
                            <p:childTnLst>
                              <p:par>
                                <p:cTn id="17" presetID="6" presetClass="entr" presetSubtype="16" fill="hold" nodeType="afterEffect">
                                  <p:stCondLst>
                                    <p:cond delay="0"/>
                                  </p:stCondLst>
                                  <p:childTnLst>
                                    <p:set>
                                      <p:cBhvr>
                                        <p:cTn id="18" dur="1" fill="hold">
                                          <p:stCondLst>
                                            <p:cond delay="0"/>
                                          </p:stCondLst>
                                        </p:cTn>
                                        <p:tgtEl>
                                          <p:spTgt spid="1048586">
                                            <p:txEl>
                                              <p:pRg st="7" end="7"/>
                                            </p:txEl>
                                          </p:spTgt>
                                        </p:tgtEl>
                                        <p:attrNameLst>
                                          <p:attrName>style.visibility</p:attrName>
                                        </p:attrNameLst>
                                      </p:cBhvr>
                                      <p:to>
                                        <p:strVal val="visible"/>
                                      </p:to>
                                    </p:set>
                                    <p:animEffect transition="in" filter="circle(in)">
                                      <p:cBhvr>
                                        <p:cTn id="19" dur="1250"/>
                                        <p:tgtEl>
                                          <p:spTgt spid="104858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587" name="Subtitle 2"/>
          <p:cNvSpPr>
            <a:spLocks noGrp="1"/>
          </p:cNvSpPr>
          <p:nvPr>
            <p:ph type="subTitle" idx="1"/>
          </p:nvPr>
        </p:nvSpPr>
        <p:spPr>
          <a:xfrm>
            <a:off x="1445623" y="0"/>
            <a:ext cx="9144000" cy="6583680"/>
          </a:xfrm>
          <a:noFill/>
        </p:spPr>
        <p:txBody>
          <a:bodyPr>
            <a:normAutofit fontScale="90000" lnSpcReduction="20000"/>
          </a:bodyPr>
          <a:lstStyle/>
          <a:p>
            <a:pPr>
              <a:lnSpc>
                <a:spcPct val="150000"/>
              </a:lnSpc>
              <a:spcBef>
                <a:spcPts val="1200"/>
              </a:spcBef>
              <a:spcAft>
                <a:spcPts val="1000"/>
              </a:spcAft>
            </a:pPr>
            <a:r>
              <a:rPr lang="en-US" sz="4300" b="1" u="sng" cap="small" dirty="0">
                <a:latin typeface="Britannic Bold" panose="020B0903060703020204" pitchFamily="34" charset="0"/>
                <a:ea typeface="Calibri" panose="020F0502020204030204" pitchFamily="34" charset="0"/>
                <a:cs typeface="Book Antiqua" panose="02040602050305030304" pitchFamily="18" charset="0"/>
              </a:rPr>
              <a:t>Management</a:t>
            </a:r>
            <a:r>
              <a:rPr lang="en-US" sz="2600" u="sng" dirty="0">
                <a:latin typeface="Book Antiqua" panose="02040602050305030304" pitchFamily="18" charset="0"/>
                <a:ea typeface="Calibri" panose="020F0502020204030204" pitchFamily="34" charset="0"/>
                <a:cs typeface="Book Antiqua" panose="02040602050305030304" pitchFamily="18" charset="0"/>
              </a:rPr>
              <a:t>: </a:t>
            </a:r>
          </a:p>
          <a:p>
            <a:pPr algn="just">
              <a:lnSpc>
                <a:spcPct val="150000"/>
              </a:lnSpc>
              <a:spcBef>
                <a:spcPts val="1200"/>
              </a:spcBef>
              <a:spcAft>
                <a:spcPts val="1000"/>
              </a:spcAft>
            </a:pPr>
            <a:r>
              <a:rPr lang="en-US" b="1" dirty="0">
                <a:latin typeface="Book Antiqua" panose="02040602050305030304" pitchFamily="18" charset="0"/>
                <a:ea typeface="Calibri" panose="020F0502020204030204" pitchFamily="34" charset="0"/>
                <a:cs typeface="Book Antiqua" panose="02040602050305030304" pitchFamily="18" charset="0"/>
              </a:rPr>
              <a:t>The skill or practice of controlling, directing, or planning, especially a business, institution. </a:t>
            </a:r>
            <a:endParaRPr lang="en-US" dirty="0">
              <a:latin typeface="Book Antiqua" panose="02040602050305030304" pitchFamily="18" charset="0"/>
              <a:ea typeface="Calibri" panose="020F0502020204030204" pitchFamily="34" charset="0"/>
              <a:cs typeface="Book Antiqua" panose="02040602050305030304" pitchFamily="18" charset="0"/>
            </a:endParaRPr>
          </a:p>
          <a:p>
            <a:pPr marL="228600" marR="0" algn="l">
              <a:lnSpc>
                <a:spcPct val="115000"/>
              </a:lnSpc>
              <a:spcBef>
                <a:spcPts val="0"/>
              </a:spcBef>
              <a:spcAft>
                <a:spcPts val="1000"/>
              </a:spcAft>
            </a:pPr>
            <a:r>
              <a:rPr lang="en-US" b="1" i="1" u="sng" dirty="0">
                <a:latin typeface="Book Antiqua" panose="02040602050305030304" pitchFamily="18" charset="0"/>
                <a:ea typeface="Calibri" panose="020F0502020204030204" pitchFamily="34" charset="0"/>
                <a:cs typeface="Book Antiqua" panose="02040602050305030304" pitchFamily="18" charset="0"/>
              </a:rPr>
              <a:t>Court management; comprised of</a:t>
            </a:r>
          </a:p>
          <a:p>
            <a:pPr marL="228600" marR="0" algn="l">
              <a:lnSpc>
                <a:spcPct val="115000"/>
              </a:lnSpc>
              <a:spcBef>
                <a:spcPts val="0"/>
              </a:spcBef>
              <a:spcAft>
                <a:spcPts val="1000"/>
              </a:spcAft>
            </a:pPr>
            <a:endParaRPr lang="en-US" sz="200" b="1" i="1" u="sng" dirty="0">
              <a:latin typeface="Book Antiqua" panose="02040602050305030304" pitchFamily="18" charset="0"/>
              <a:ea typeface="Calibri" panose="020F0502020204030204" pitchFamily="34" charset="0"/>
              <a:cs typeface="Book Antiqua" panose="02040602050305030304" pitchFamily="18" charset="0"/>
            </a:endParaRPr>
          </a:p>
          <a:p>
            <a:pPr marL="742950" marR="0" lvl="1" indent="-285750" algn="just">
              <a:lnSpc>
                <a:spcPct val="115000"/>
              </a:lnSpc>
              <a:spcBef>
                <a:spcPts val="0"/>
              </a:spcBef>
              <a:spcAft>
                <a:spcPts val="1000"/>
              </a:spcAft>
              <a:buFont typeface="+mj-lt"/>
              <a:buAutoNum type="alphaLcPeriod"/>
            </a:pPr>
            <a:r>
              <a:rPr lang="en-US" sz="2200" dirty="0">
                <a:latin typeface="Book Antiqua" panose="02040602050305030304" pitchFamily="18" charset="0"/>
                <a:ea typeface="Calibri" panose="020F0502020204030204" pitchFamily="34" charset="0"/>
                <a:cs typeface="Book Antiqua" panose="02040602050305030304" pitchFamily="18" charset="0"/>
              </a:rPr>
              <a:t>Self-management. (attitude, knowledge of law &amp; facts, passion, code of conduct)</a:t>
            </a:r>
          </a:p>
          <a:p>
            <a:pPr marL="742950" marR="0" lvl="1" indent="-285750" algn="just">
              <a:lnSpc>
                <a:spcPct val="115000"/>
              </a:lnSpc>
              <a:spcBef>
                <a:spcPts val="0"/>
              </a:spcBef>
              <a:spcAft>
                <a:spcPts val="1000"/>
              </a:spcAft>
              <a:buFont typeface="+mj-lt"/>
              <a:buAutoNum type="alphaLcPeriod"/>
            </a:pPr>
            <a:r>
              <a:rPr lang="en-US" sz="2200" dirty="0">
                <a:latin typeface="Book Antiqua" panose="02040602050305030304" pitchFamily="18" charset="0"/>
                <a:ea typeface="Calibri" panose="020F0502020204030204" pitchFamily="34" charset="0"/>
                <a:cs typeface="Book Antiqua" panose="02040602050305030304" pitchFamily="18" charset="0"/>
              </a:rPr>
              <a:t>Time-management. (attendance, classification of cases)</a:t>
            </a:r>
          </a:p>
          <a:p>
            <a:pPr marL="742950" marR="0" lvl="1" indent="-285750" algn="just">
              <a:lnSpc>
                <a:spcPct val="115000"/>
              </a:lnSpc>
              <a:spcBef>
                <a:spcPts val="0"/>
              </a:spcBef>
              <a:spcAft>
                <a:spcPts val="1000"/>
              </a:spcAft>
              <a:buFont typeface="+mj-lt"/>
              <a:buAutoNum type="alphaLcPeriod"/>
            </a:pPr>
            <a:r>
              <a:rPr lang="en-US" sz="2200" dirty="0">
                <a:latin typeface="Book Antiqua" panose="02040602050305030304" pitchFamily="18" charset="0"/>
                <a:ea typeface="Calibri" panose="020F0502020204030204" pitchFamily="34" charset="0"/>
                <a:cs typeface="Book Antiqua" panose="02040602050305030304" pitchFamily="18" charset="0"/>
              </a:rPr>
              <a:t>Stress-management. (to avoid, do plan)</a:t>
            </a:r>
          </a:p>
          <a:p>
            <a:pPr marL="742950" marR="0" lvl="1" indent="-285750" algn="just">
              <a:lnSpc>
                <a:spcPct val="115000"/>
              </a:lnSpc>
              <a:spcBef>
                <a:spcPts val="0"/>
              </a:spcBef>
              <a:spcAft>
                <a:spcPts val="1000"/>
              </a:spcAft>
              <a:buFont typeface="+mj-lt"/>
              <a:buAutoNum type="alphaLcPeriod"/>
            </a:pPr>
            <a:r>
              <a:rPr lang="en-US" sz="2200" dirty="0">
                <a:latin typeface="Book Antiqua" panose="02040602050305030304" pitchFamily="18" charset="0"/>
                <a:ea typeface="Calibri" panose="020F0502020204030204" pitchFamily="34" charset="0"/>
                <a:cs typeface="Book Antiqua" panose="02040602050305030304" pitchFamily="18" charset="0"/>
              </a:rPr>
              <a:t>Case flow management. (prioritization)</a:t>
            </a:r>
          </a:p>
          <a:p>
            <a:pPr marL="742950" marR="0" lvl="1" indent="-285750" algn="just">
              <a:lnSpc>
                <a:spcPct val="115000"/>
              </a:lnSpc>
              <a:spcBef>
                <a:spcPts val="0"/>
              </a:spcBef>
              <a:spcAft>
                <a:spcPts val="1000"/>
              </a:spcAft>
              <a:buFont typeface="+mj-lt"/>
              <a:buAutoNum type="alphaLcPeriod"/>
            </a:pPr>
            <a:r>
              <a:rPr lang="en-US" sz="2200" dirty="0">
                <a:latin typeface="Book Antiqua" panose="02040602050305030304" pitchFamily="18" charset="0"/>
                <a:ea typeface="Calibri" panose="020F0502020204030204" pitchFamily="34" charset="0"/>
                <a:cs typeface="Book Antiqua" panose="02040602050305030304" pitchFamily="18" charset="0"/>
              </a:rPr>
              <a:t>Maintenance of record </a:t>
            </a:r>
          </a:p>
          <a:p>
            <a:pPr marL="742950" marR="0" lvl="1" indent="-285750" algn="just">
              <a:lnSpc>
                <a:spcPct val="115000"/>
              </a:lnSpc>
              <a:spcBef>
                <a:spcPts val="0"/>
              </a:spcBef>
              <a:spcAft>
                <a:spcPts val="1000"/>
              </a:spcAft>
              <a:buFont typeface="+mj-lt"/>
              <a:buAutoNum type="alphaLcPeriod"/>
            </a:pPr>
            <a:r>
              <a:rPr lang="en-US" sz="2200" dirty="0">
                <a:latin typeface="Book Antiqua" panose="02040602050305030304" pitchFamily="18" charset="0"/>
                <a:ea typeface="Calibri" panose="020F0502020204030204" pitchFamily="34" charset="0"/>
                <a:cs typeface="Book Antiqua" panose="02040602050305030304" pitchFamily="18" charset="0"/>
              </a:rPr>
              <a:t>Correspondence</a:t>
            </a:r>
          </a:p>
          <a:p>
            <a:pPr marL="742950" marR="0" lvl="1" indent="-285750" algn="just">
              <a:lnSpc>
                <a:spcPct val="115000"/>
              </a:lnSpc>
              <a:spcBef>
                <a:spcPts val="0"/>
              </a:spcBef>
              <a:spcAft>
                <a:spcPts val="1000"/>
              </a:spcAft>
              <a:buFont typeface="+mj-lt"/>
              <a:buAutoNum type="alphaLcPeriod"/>
            </a:pPr>
            <a:endParaRPr lang="en-US" dirty="0">
              <a:latin typeface="Book Antiqua" panose="02040602050305030304" pitchFamily="18" charset="0"/>
              <a:ea typeface="Calibri" panose="020F0502020204030204" pitchFamily="34" charset="0"/>
              <a:cs typeface="Book Antiqua" panose="02040602050305030304" pitchFamily="18" charset="0"/>
            </a:endParaRPr>
          </a:p>
          <a:p>
            <a:pPr>
              <a:lnSpc>
                <a:spcPct val="115000"/>
              </a:lnSpc>
              <a:spcBef>
                <a:spcPts val="0"/>
              </a:spcBef>
              <a:spcAft>
                <a:spcPts val="1000"/>
              </a:spcAft>
            </a:pPr>
            <a:r>
              <a:rPr lang="en-US" dirty="0">
                <a:latin typeface="Book Antiqua" panose="02040602050305030304" pitchFamily="18" charset="0"/>
                <a:ea typeface="Calibri" panose="020F0502020204030204" pitchFamily="34" charset="0"/>
                <a:cs typeface="Book Antiqua" panose="02040602050305030304" pitchFamily="18" charset="0"/>
              </a:rPr>
              <a:t>---------------------------------</a:t>
            </a:r>
          </a:p>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1048587">
                                            <p:txEl>
                                              <p:pRg st="2" end="2"/>
                                            </p:txEl>
                                          </p:spTgt>
                                        </p:tgtEl>
                                        <p:attrNameLst>
                                          <p:attrName>style.visibility</p:attrName>
                                        </p:attrNameLst>
                                      </p:cBhvr>
                                      <p:to>
                                        <p:strVal val="visible"/>
                                      </p:to>
                                    </p:set>
                                    <p:animEffect transition="in" filter="circle(in)">
                                      <p:cBhvr>
                                        <p:cTn id="7" dur="1250"/>
                                        <p:tgtEl>
                                          <p:spTgt spid="1048587">
                                            <p:txEl>
                                              <p:pRg st="2" end="2"/>
                                            </p:txEl>
                                          </p:spTgt>
                                        </p:tgtEl>
                                      </p:cBhvr>
                                    </p:animEffect>
                                  </p:childTnLst>
                                </p:cTn>
                              </p:par>
                            </p:childTnLst>
                          </p:cTn>
                        </p:par>
                        <p:par>
                          <p:cTn id="8" fill="hold">
                            <p:stCondLst>
                              <p:cond delay="1250"/>
                            </p:stCondLst>
                            <p:childTnLst>
                              <p:par>
                                <p:cTn id="9" presetID="6" presetClass="entr" presetSubtype="16" fill="hold" nodeType="afterEffect">
                                  <p:stCondLst>
                                    <p:cond delay="0"/>
                                  </p:stCondLst>
                                  <p:childTnLst>
                                    <p:set>
                                      <p:cBhvr>
                                        <p:cTn id="10" dur="1" fill="hold">
                                          <p:stCondLst>
                                            <p:cond delay="0"/>
                                          </p:stCondLst>
                                        </p:cTn>
                                        <p:tgtEl>
                                          <p:spTgt spid="1048587">
                                            <p:txEl>
                                              <p:pRg st="4" end="4"/>
                                            </p:txEl>
                                          </p:spTgt>
                                        </p:tgtEl>
                                        <p:attrNameLst>
                                          <p:attrName>style.visibility</p:attrName>
                                        </p:attrNameLst>
                                      </p:cBhvr>
                                      <p:to>
                                        <p:strVal val="visible"/>
                                      </p:to>
                                    </p:set>
                                    <p:animEffect transition="in" filter="circle(in)">
                                      <p:cBhvr>
                                        <p:cTn id="11" dur="1250"/>
                                        <p:tgtEl>
                                          <p:spTgt spid="1048587">
                                            <p:txEl>
                                              <p:pRg st="4" end="4"/>
                                            </p:txEl>
                                          </p:spTgt>
                                        </p:tgtEl>
                                      </p:cBhvr>
                                    </p:animEffect>
                                  </p:childTnLst>
                                </p:cTn>
                              </p:par>
                            </p:childTnLst>
                          </p:cTn>
                        </p:par>
                        <p:par>
                          <p:cTn id="12" fill="hold">
                            <p:stCondLst>
                              <p:cond delay="2500"/>
                            </p:stCondLst>
                            <p:childTnLst>
                              <p:par>
                                <p:cTn id="13" presetID="6" presetClass="entr" presetSubtype="16" fill="hold" nodeType="afterEffect">
                                  <p:stCondLst>
                                    <p:cond delay="0"/>
                                  </p:stCondLst>
                                  <p:childTnLst>
                                    <p:set>
                                      <p:cBhvr>
                                        <p:cTn id="14" dur="1" fill="hold">
                                          <p:stCondLst>
                                            <p:cond delay="0"/>
                                          </p:stCondLst>
                                        </p:cTn>
                                        <p:tgtEl>
                                          <p:spTgt spid="1048587">
                                            <p:txEl>
                                              <p:pRg st="5" end="5"/>
                                            </p:txEl>
                                          </p:spTgt>
                                        </p:tgtEl>
                                        <p:attrNameLst>
                                          <p:attrName>style.visibility</p:attrName>
                                        </p:attrNameLst>
                                      </p:cBhvr>
                                      <p:to>
                                        <p:strVal val="visible"/>
                                      </p:to>
                                    </p:set>
                                    <p:animEffect transition="in" filter="circle(in)">
                                      <p:cBhvr>
                                        <p:cTn id="15" dur="1250"/>
                                        <p:tgtEl>
                                          <p:spTgt spid="1048587">
                                            <p:txEl>
                                              <p:pRg st="5" end="5"/>
                                            </p:txEl>
                                          </p:spTgt>
                                        </p:tgtEl>
                                      </p:cBhvr>
                                    </p:animEffect>
                                  </p:childTnLst>
                                </p:cTn>
                              </p:par>
                            </p:childTnLst>
                          </p:cTn>
                        </p:par>
                        <p:par>
                          <p:cTn id="16" fill="hold">
                            <p:stCondLst>
                              <p:cond delay="3750"/>
                            </p:stCondLst>
                            <p:childTnLst>
                              <p:par>
                                <p:cTn id="17" presetID="6" presetClass="entr" presetSubtype="16" fill="hold" nodeType="afterEffect">
                                  <p:stCondLst>
                                    <p:cond delay="0"/>
                                  </p:stCondLst>
                                  <p:childTnLst>
                                    <p:set>
                                      <p:cBhvr>
                                        <p:cTn id="18" dur="1" fill="hold">
                                          <p:stCondLst>
                                            <p:cond delay="0"/>
                                          </p:stCondLst>
                                        </p:cTn>
                                        <p:tgtEl>
                                          <p:spTgt spid="1048587">
                                            <p:txEl>
                                              <p:pRg st="6" end="6"/>
                                            </p:txEl>
                                          </p:spTgt>
                                        </p:tgtEl>
                                        <p:attrNameLst>
                                          <p:attrName>style.visibility</p:attrName>
                                        </p:attrNameLst>
                                      </p:cBhvr>
                                      <p:to>
                                        <p:strVal val="visible"/>
                                      </p:to>
                                    </p:set>
                                    <p:animEffect transition="in" filter="circle(in)">
                                      <p:cBhvr>
                                        <p:cTn id="19" dur="1250"/>
                                        <p:tgtEl>
                                          <p:spTgt spid="1048587">
                                            <p:txEl>
                                              <p:pRg st="6" end="6"/>
                                            </p:txEl>
                                          </p:spTgt>
                                        </p:tgtEl>
                                      </p:cBhvr>
                                    </p:animEffect>
                                  </p:childTnLst>
                                </p:cTn>
                              </p:par>
                            </p:childTnLst>
                          </p:cTn>
                        </p:par>
                        <p:par>
                          <p:cTn id="20" fill="hold">
                            <p:stCondLst>
                              <p:cond delay="5000"/>
                            </p:stCondLst>
                            <p:childTnLst>
                              <p:par>
                                <p:cTn id="21" presetID="6" presetClass="entr" presetSubtype="16" fill="hold" nodeType="afterEffect">
                                  <p:stCondLst>
                                    <p:cond delay="0"/>
                                  </p:stCondLst>
                                  <p:childTnLst>
                                    <p:set>
                                      <p:cBhvr>
                                        <p:cTn id="22" dur="1" fill="hold">
                                          <p:stCondLst>
                                            <p:cond delay="0"/>
                                          </p:stCondLst>
                                        </p:cTn>
                                        <p:tgtEl>
                                          <p:spTgt spid="1048587">
                                            <p:txEl>
                                              <p:pRg st="7" end="7"/>
                                            </p:txEl>
                                          </p:spTgt>
                                        </p:tgtEl>
                                        <p:attrNameLst>
                                          <p:attrName>style.visibility</p:attrName>
                                        </p:attrNameLst>
                                      </p:cBhvr>
                                      <p:to>
                                        <p:strVal val="visible"/>
                                      </p:to>
                                    </p:set>
                                    <p:animEffect transition="in" filter="circle(in)">
                                      <p:cBhvr>
                                        <p:cTn id="23" dur="1250"/>
                                        <p:tgtEl>
                                          <p:spTgt spid="1048587">
                                            <p:txEl>
                                              <p:pRg st="7" end="7"/>
                                            </p:txEl>
                                          </p:spTgt>
                                        </p:tgtEl>
                                      </p:cBhvr>
                                    </p:animEffect>
                                  </p:childTnLst>
                                </p:cTn>
                              </p:par>
                            </p:childTnLst>
                          </p:cTn>
                        </p:par>
                        <p:par>
                          <p:cTn id="24" fill="hold">
                            <p:stCondLst>
                              <p:cond delay="6250"/>
                            </p:stCondLst>
                            <p:childTnLst>
                              <p:par>
                                <p:cTn id="25" presetID="6" presetClass="entr" presetSubtype="16" fill="hold" nodeType="afterEffect">
                                  <p:stCondLst>
                                    <p:cond delay="0"/>
                                  </p:stCondLst>
                                  <p:childTnLst>
                                    <p:set>
                                      <p:cBhvr>
                                        <p:cTn id="26" dur="1" fill="hold">
                                          <p:stCondLst>
                                            <p:cond delay="0"/>
                                          </p:stCondLst>
                                        </p:cTn>
                                        <p:tgtEl>
                                          <p:spTgt spid="1048587">
                                            <p:txEl>
                                              <p:pRg st="8" end="8"/>
                                            </p:txEl>
                                          </p:spTgt>
                                        </p:tgtEl>
                                        <p:attrNameLst>
                                          <p:attrName>style.visibility</p:attrName>
                                        </p:attrNameLst>
                                      </p:cBhvr>
                                      <p:to>
                                        <p:strVal val="visible"/>
                                      </p:to>
                                    </p:set>
                                    <p:animEffect transition="in" filter="circle(in)">
                                      <p:cBhvr>
                                        <p:cTn id="27" dur="1250"/>
                                        <p:tgtEl>
                                          <p:spTgt spid="1048587">
                                            <p:txEl>
                                              <p:pRg st="8" end="8"/>
                                            </p:txEl>
                                          </p:spTgt>
                                        </p:tgtEl>
                                      </p:cBhvr>
                                    </p:animEffect>
                                  </p:childTnLst>
                                </p:cTn>
                              </p:par>
                            </p:childTnLst>
                          </p:cTn>
                        </p:par>
                        <p:par>
                          <p:cTn id="28" fill="hold">
                            <p:stCondLst>
                              <p:cond delay="7500"/>
                            </p:stCondLst>
                            <p:childTnLst>
                              <p:par>
                                <p:cTn id="29" presetID="6" presetClass="entr" presetSubtype="16" fill="hold" nodeType="afterEffect">
                                  <p:stCondLst>
                                    <p:cond delay="0"/>
                                  </p:stCondLst>
                                  <p:childTnLst>
                                    <p:set>
                                      <p:cBhvr>
                                        <p:cTn id="30" dur="1" fill="hold">
                                          <p:stCondLst>
                                            <p:cond delay="0"/>
                                          </p:stCondLst>
                                        </p:cTn>
                                        <p:tgtEl>
                                          <p:spTgt spid="1048587">
                                            <p:txEl>
                                              <p:pRg st="9" end="9"/>
                                            </p:txEl>
                                          </p:spTgt>
                                        </p:tgtEl>
                                        <p:attrNameLst>
                                          <p:attrName>style.visibility</p:attrName>
                                        </p:attrNameLst>
                                      </p:cBhvr>
                                      <p:to>
                                        <p:strVal val="visible"/>
                                      </p:to>
                                    </p:set>
                                    <p:animEffect transition="in" filter="circle(in)">
                                      <p:cBhvr>
                                        <p:cTn id="31" dur="1250"/>
                                        <p:tgtEl>
                                          <p:spTgt spid="1048587">
                                            <p:txEl>
                                              <p:pRg st="9" end="9"/>
                                            </p:txEl>
                                          </p:spTgt>
                                        </p:tgtEl>
                                      </p:cBhvr>
                                    </p:animEffect>
                                  </p:childTnLst>
                                </p:cTn>
                              </p:par>
                            </p:childTnLst>
                          </p:cTn>
                        </p:par>
                        <p:par>
                          <p:cTn id="32" fill="hold">
                            <p:stCondLst>
                              <p:cond delay="8750"/>
                            </p:stCondLst>
                            <p:childTnLst>
                              <p:par>
                                <p:cTn id="33" presetID="26" presetClass="entr" presetSubtype="0" fill="hold" nodeType="afterEffect">
                                  <p:stCondLst>
                                    <p:cond delay="0"/>
                                  </p:stCondLst>
                                  <p:childTnLst>
                                    <p:set>
                                      <p:cBhvr>
                                        <p:cTn id="34" dur="1" fill="hold">
                                          <p:stCondLst>
                                            <p:cond delay="0"/>
                                          </p:stCondLst>
                                        </p:cTn>
                                        <p:tgtEl>
                                          <p:spTgt spid="1048587">
                                            <p:txEl>
                                              <p:pRg st="0" end="0"/>
                                            </p:txEl>
                                          </p:spTgt>
                                        </p:tgtEl>
                                        <p:attrNameLst>
                                          <p:attrName>style.visibility</p:attrName>
                                        </p:attrNameLst>
                                      </p:cBhvr>
                                      <p:to>
                                        <p:strVal val="visible"/>
                                      </p:to>
                                    </p:set>
                                    <p:animEffect transition="in" filter="wipe(down)">
                                      <p:cBhvr>
                                        <p:cTn id="35" dur="290">
                                          <p:stCondLst>
                                            <p:cond delay="0"/>
                                          </p:stCondLst>
                                        </p:cTn>
                                        <p:tgtEl>
                                          <p:spTgt spid="1048587">
                                            <p:txEl>
                                              <p:pRg st="0" end="0"/>
                                            </p:txEl>
                                          </p:spTgt>
                                        </p:tgtEl>
                                      </p:cBhvr>
                                    </p:animEffect>
                                    <p:anim calcmode="lin" valueType="num">
                                      <p:cBhvr>
                                        <p:cTn id="36" dur="911" tmFilter="0,0; 0.14,0.36; 0.43,0.73; 0.71,0.91; 1.0,1.0">
                                          <p:stCondLst>
                                            <p:cond delay="0"/>
                                          </p:stCondLst>
                                        </p:cTn>
                                        <p:tgtEl>
                                          <p:spTgt spid="1048587">
                                            <p:txEl>
                                              <p:pRg st="0" end="0"/>
                                            </p:txEl>
                                          </p:spTgt>
                                        </p:tgtEl>
                                        <p:attrNameLst>
                                          <p:attrName>ppt_x</p:attrName>
                                        </p:attrNameLst>
                                      </p:cBhvr>
                                      <p:tavLst>
                                        <p:tav tm="0">
                                          <p:val>
                                            <p:strVal val="#ppt_x-0.25"/>
                                          </p:val>
                                        </p:tav>
                                        <p:tav tm="100000">
                                          <p:val>
                                            <p:strVal val="#ppt_x"/>
                                          </p:val>
                                        </p:tav>
                                      </p:tavLst>
                                    </p:anim>
                                    <p:anim calcmode="lin" valueType="num">
                                      <p:cBhvr>
                                        <p:cTn id="37" dur="332" tmFilter="0.0,0.0; 0.25,0.07; 0.50,0.2; 0.75,0.467; 1.0,1.0">
                                          <p:stCondLst>
                                            <p:cond delay="0"/>
                                          </p:stCondLst>
                                        </p:cTn>
                                        <p:tgtEl>
                                          <p:spTgt spid="1048587">
                                            <p:txEl>
                                              <p:pRg st="0" end="0"/>
                                            </p:txEl>
                                          </p:spTgt>
                                        </p:tgtEl>
                                        <p:attrNameLst>
                                          <p:attrName>ppt_y</p:attrName>
                                        </p:attrNameLst>
                                      </p:cBhvr>
                                      <p:tavLst>
                                        <p:tav tm="0" fmla="#ppt_y-sin(pi*$)/3">
                                          <p:val>
                                            <p:fltVal val="0.5"/>
                                          </p:val>
                                        </p:tav>
                                        <p:tav tm="100000">
                                          <p:val>
                                            <p:fltVal val="1"/>
                                          </p:val>
                                        </p:tav>
                                      </p:tavLst>
                                    </p:anim>
                                    <p:anim calcmode="lin" valueType="num">
                                      <p:cBhvr>
                                        <p:cTn id="38" dur="332" tmFilter="0, 0; 0.125,0.2665; 0.25,0.4; 0.375,0.465; 0.5,0.5;  0.625,0.535; 0.75,0.6; 0.875,0.7335; 1,1">
                                          <p:stCondLst>
                                            <p:cond delay="332"/>
                                          </p:stCondLst>
                                        </p:cTn>
                                        <p:tgtEl>
                                          <p:spTgt spid="1048587">
                                            <p:txEl>
                                              <p:pRg st="0" end="0"/>
                                            </p:txEl>
                                          </p:spTgt>
                                        </p:tgtEl>
                                        <p:attrNameLst>
                                          <p:attrName>ppt_y</p:attrName>
                                        </p:attrNameLst>
                                      </p:cBhvr>
                                      <p:tavLst>
                                        <p:tav tm="0" fmla="#ppt_y-sin(pi*$)/9">
                                          <p:val>
                                            <p:fltVal val="0"/>
                                          </p:val>
                                        </p:tav>
                                        <p:tav tm="100000">
                                          <p:val>
                                            <p:fltVal val="1"/>
                                          </p:val>
                                        </p:tav>
                                      </p:tavLst>
                                    </p:anim>
                                    <p:anim calcmode="lin" valueType="num">
                                      <p:cBhvr>
                                        <p:cTn id="39" dur="166" tmFilter="0, 0; 0.125,0.2665; 0.25,0.4; 0.375,0.465; 0.5,0.5;  0.625,0.535; 0.75,0.6; 0.875,0.7335; 1,1">
                                          <p:stCondLst>
                                            <p:cond delay="662"/>
                                          </p:stCondLst>
                                        </p:cTn>
                                        <p:tgtEl>
                                          <p:spTgt spid="1048587">
                                            <p:txEl>
                                              <p:pRg st="0" end="0"/>
                                            </p:txEl>
                                          </p:spTgt>
                                        </p:tgtEl>
                                        <p:attrNameLst>
                                          <p:attrName>ppt_y</p:attrName>
                                        </p:attrNameLst>
                                      </p:cBhvr>
                                      <p:tavLst>
                                        <p:tav tm="0" fmla="#ppt_y-sin(pi*$)/27">
                                          <p:val>
                                            <p:fltVal val="0"/>
                                          </p:val>
                                        </p:tav>
                                        <p:tav tm="100000">
                                          <p:val>
                                            <p:fltVal val="1"/>
                                          </p:val>
                                        </p:tav>
                                      </p:tavLst>
                                    </p:anim>
                                    <p:anim calcmode="lin" valueType="num">
                                      <p:cBhvr>
                                        <p:cTn id="40" dur="82" tmFilter="0, 0; 0.125,0.2665; 0.25,0.4; 0.375,0.465; 0.5,0.5;  0.625,0.535; 0.75,0.6; 0.875,0.7335; 1,1">
                                          <p:stCondLst>
                                            <p:cond delay="828"/>
                                          </p:stCondLst>
                                        </p:cTn>
                                        <p:tgtEl>
                                          <p:spTgt spid="1048587">
                                            <p:txEl>
                                              <p:pRg st="0" end="0"/>
                                            </p:txEl>
                                          </p:spTgt>
                                        </p:tgtEl>
                                        <p:attrNameLst>
                                          <p:attrName>ppt_y</p:attrName>
                                        </p:attrNameLst>
                                      </p:cBhvr>
                                      <p:tavLst>
                                        <p:tav tm="0" fmla="#ppt_y-sin(pi*$)/81">
                                          <p:val>
                                            <p:fltVal val="0"/>
                                          </p:val>
                                        </p:tav>
                                        <p:tav tm="100000">
                                          <p:val>
                                            <p:fltVal val="1"/>
                                          </p:val>
                                        </p:tav>
                                      </p:tavLst>
                                    </p:anim>
                                    <p:animScale>
                                      <p:cBhvr>
                                        <p:cTn id="41" dur="13">
                                          <p:stCondLst>
                                            <p:cond delay="325"/>
                                          </p:stCondLst>
                                        </p:cTn>
                                        <p:tgtEl>
                                          <p:spTgt spid="1048587">
                                            <p:txEl>
                                              <p:pRg st="0" end="0"/>
                                            </p:txEl>
                                          </p:spTgt>
                                        </p:tgtEl>
                                      </p:cBhvr>
                                      <p:to x="100000" y="60000"/>
                                    </p:animScale>
                                    <p:animScale>
                                      <p:cBhvr>
                                        <p:cTn id="42" dur="83" decel="50000">
                                          <p:stCondLst>
                                            <p:cond delay="338"/>
                                          </p:stCondLst>
                                        </p:cTn>
                                        <p:tgtEl>
                                          <p:spTgt spid="1048587">
                                            <p:txEl>
                                              <p:pRg st="0" end="0"/>
                                            </p:txEl>
                                          </p:spTgt>
                                        </p:tgtEl>
                                      </p:cBhvr>
                                      <p:to x="100000" y="100000"/>
                                    </p:animScale>
                                    <p:animScale>
                                      <p:cBhvr>
                                        <p:cTn id="43" dur="13">
                                          <p:stCondLst>
                                            <p:cond delay="656"/>
                                          </p:stCondLst>
                                        </p:cTn>
                                        <p:tgtEl>
                                          <p:spTgt spid="1048587">
                                            <p:txEl>
                                              <p:pRg st="0" end="0"/>
                                            </p:txEl>
                                          </p:spTgt>
                                        </p:tgtEl>
                                      </p:cBhvr>
                                      <p:to x="100000" y="80000"/>
                                    </p:animScale>
                                    <p:animScale>
                                      <p:cBhvr>
                                        <p:cTn id="44" dur="83" decel="50000">
                                          <p:stCondLst>
                                            <p:cond delay="669"/>
                                          </p:stCondLst>
                                        </p:cTn>
                                        <p:tgtEl>
                                          <p:spTgt spid="1048587">
                                            <p:txEl>
                                              <p:pRg st="0" end="0"/>
                                            </p:txEl>
                                          </p:spTgt>
                                        </p:tgtEl>
                                      </p:cBhvr>
                                      <p:to x="100000" y="100000"/>
                                    </p:animScale>
                                    <p:animScale>
                                      <p:cBhvr>
                                        <p:cTn id="45" dur="13">
                                          <p:stCondLst>
                                            <p:cond delay="821"/>
                                          </p:stCondLst>
                                        </p:cTn>
                                        <p:tgtEl>
                                          <p:spTgt spid="1048587">
                                            <p:txEl>
                                              <p:pRg st="0" end="0"/>
                                            </p:txEl>
                                          </p:spTgt>
                                        </p:tgtEl>
                                      </p:cBhvr>
                                      <p:to x="100000" y="90000"/>
                                    </p:animScale>
                                    <p:animScale>
                                      <p:cBhvr>
                                        <p:cTn id="46" dur="83" decel="50000">
                                          <p:stCondLst>
                                            <p:cond delay="834"/>
                                          </p:stCondLst>
                                        </p:cTn>
                                        <p:tgtEl>
                                          <p:spTgt spid="1048587">
                                            <p:txEl>
                                              <p:pRg st="0" end="0"/>
                                            </p:txEl>
                                          </p:spTgt>
                                        </p:tgtEl>
                                      </p:cBhvr>
                                      <p:to x="100000" y="100000"/>
                                    </p:animScale>
                                    <p:animScale>
                                      <p:cBhvr>
                                        <p:cTn id="47" dur="13">
                                          <p:stCondLst>
                                            <p:cond delay="904"/>
                                          </p:stCondLst>
                                        </p:cTn>
                                        <p:tgtEl>
                                          <p:spTgt spid="1048587">
                                            <p:txEl>
                                              <p:pRg st="0" end="0"/>
                                            </p:txEl>
                                          </p:spTgt>
                                        </p:tgtEl>
                                      </p:cBhvr>
                                      <p:to x="100000" y="95000"/>
                                    </p:animScale>
                                    <p:animScale>
                                      <p:cBhvr>
                                        <p:cTn id="48" dur="83" decel="50000">
                                          <p:stCondLst>
                                            <p:cond delay="917"/>
                                          </p:stCondLst>
                                        </p:cTn>
                                        <p:tgtEl>
                                          <p:spTgt spid="1048587">
                                            <p:txEl>
                                              <p:pRg st="0" end="0"/>
                                            </p:txEl>
                                          </p:spTgt>
                                        </p:tgtEl>
                                      </p:cBhvr>
                                      <p:to x="100000" y="100000"/>
                                    </p:animScale>
                                  </p:childTnLst>
                                </p:cTn>
                              </p:par>
                            </p:childTnLst>
                          </p:cTn>
                        </p:par>
                        <p:par>
                          <p:cTn id="49" fill="hold">
                            <p:stCondLst>
                              <p:cond delay="9750"/>
                            </p:stCondLst>
                            <p:childTnLst>
                              <p:par>
                                <p:cTn id="50" presetID="26" presetClass="entr" presetSubtype="0" fill="hold" nodeType="afterEffect">
                                  <p:stCondLst>
                                    <p:cond delay="0"/>
                                  </p:stCondLst>
                                  <p:childTnLst>
                                    <p:set>
                                      <p:cBhvr>
                                        <p:cTn id="51" dur="1" fill="hold">
                                          <p:stCondLst>
                                            <p:cond delay="0"/>
                                          </p:stCondLst>
                                        </p:cTn>
                                        <p:tgtEl>
                                          <p:spTgt spid="1048587">
                                            <p:txEl>
                                              <p:pRg st="1" end="1"/>
                                            </p:txEl>
                                          </p:spTgt>
                                        </p:tgtEl>
                                        <p:attrNameLst>
                                          <p:attrName>style.visibility</p:attrName>
                                        </p:attrNameLst>
                                      </p:cBhvr>
                                      <p:to>
                                        <p:strVal val="visible"/>
                                      </p:to>
                                    </p:set>
                                    <p:animEffect transition="in" filter="wipe(down)">
                                      <p:cBhvr>
                                        <p:cTn id="52" dur="290">
                                          <p:stCondLst>
                                            <p:cond delay="0"/>
                                          </p:stCondLst>
                                        </p:cTn>
                                        <p:tgtEl>
                                          <p:spTgt spid="1048587">
                                            <p:txEl>
                                              <p:pRg st="1" end="1"/>
                                            </p:txEl>
                                          </p:spTgt>
                                        </p:tgtEl>
                                      </p:cBhvr>
                                    </p:animEffect>
                                    <p:anim calcmode="lin" valueType="num">
                                      <p:cBhvr>
                                        <p:cTn id="53" dur="911" tmFilter="0,0; 0.14,0.36; 0.43,0.73; 0.71,0.91; 1.0,1.0">
                                          <p:stCondLst>
                                            <p:cond delay="0"/>
                                          </p:stCondLst>
                                        </p:cTn>
                                        <p:tgtEl>
                                          <p:spTgt spid="1048587">
                                            <p:txEl>
                                              <p:pRg st="1" end="1"/>
                                            </p:txEl>
                                          </p:spTgt>
                                        </p:tgtEl>
                                        <p:attrNameLst>
                                          <p:attrName>ppt_x</p:attrName>
                                        </p:attrNameLst>
                                      </p:cBhvr>
                                      <p:tavLst>
                                        <p:tav tm="0">
                                          <p:val>
                                            <p:strVal val="#ppt_x-0.25"/>
                                          </p:val>
                                        </p:tav>
                                        <p:tav tm="100000">
                                          <p:val>
                                            <p:strVal val="#ppt_x"/>
                                          </p:val>
                                        </p:tav>
                                      </p:tavLst>
                                    </p:anim>
                                    <p:anim calcmode="lin" valueType="num">
                                      <p:cBhvr>
                                        <p:cTn id="54" dur="332" tmFilter="0.0,0.0; 0.25,0.07; 0.50,0.2; 0.75,0.467; 1.0,1.0">
                                          <p:stCondLst>
                                            <p:cond delay="0"/>
                                          </p:stCondLst>
                                        </p:cTn>
                                        <p:tgtEl>
                                          <p:spTgt spid="1048587">
                                            <p:txEl>
                                              <p:pRg st="1" end="1"/>
                                            </p:txEl>
                                          </p:spTgt>
                                        </p:tgtEl>
                                        <p:attrNameLst>
                                          <p:attrName>ppt_y</p:attrName>
                                        </p:attrNameLst>
                                      </p:cBhvr>
                                      <p:tavLst>
                                        <p:tav tm="0" fmla="#ppt_y-sin(pi*$)/3">
                                          <p:val>
                                            <p:fltVal val="0.5"/>
                                          </p:val>
                                        </p:tav>
                                        <p:tav tm="100000">
                                          <p:val>
                                            <p:fltVal val="1"/>
                                          </p:val>
                                        </p:tav>
                                      </p:tavLst>
                                    </p:anim>
                                    <p:anim calcmode="lin" valueType="num">
                                      <p:cBhvr>
                                        <p:cTn id="55" dur="332" tmFilter="0, 0; 0.125,0.2665; 0.25,0.4; 0.375,0.465; 0.5,0.5;  0.625,0.535; 0.75,0.6; 0.875,0.7335; 1,1">
                                          <p:stCondLst>
                                            <p:cond delay="332"/>
                                          </p:stCondLst>
                                        </p:cTn>
                                        <p:tgtEl>
                                          <p:spTgt spid="1048587">
                                            <p:txEl>
                                              <p:pRg st="1" end="1"/>
                                            </p:txEl>
                                          </p:spTgt>
                                        </p:tgtEl>
                                        <p:attrNameLst>
                                          <p:attrName>ppt_y</p:attrName>
                                        </p:attrNameLst>
                                      </p:cBhvr>
                                      <p:tavLst>
                                        <p:tav tm="0" fmla="#ppt_y-sin(pi*$)/9">
                                          <p:val>
                                            <p:fltVal val="0"/>
                                          </p:val>
                                        </p:tav>
                                        <p:tav tm="100000">
                                          <p:val>
                                            <p:fltVal val="1"/>
                                          </p:val>
                                        </p:tav>
                                      </p:tavLst>
                                    </p:anim>
                                    <p:anim calcmode="lin" valueType="num">
                                      <p:cBhvr>
                                        <p:cTn id="56" dur="166" tmFilter="0, 0; 0.125,0.2665; 0.25,0.4; 0.375,0.465; 0.5,0.5;  0.625,0.535; 0.75,0.6; 0.875,0.7335; 1,1">
                                          <p:stCondLst>
                                            <p:cond delay="662"/>
                                          </p:stCondLst>
                                        </p:cTn>
                                        <p:tgtEl>
                                          <p:spTgt spid="1048587">
                                            <p:txEl>
                                              <p:pRg st="1" end="1"/>
                                            </p:txEl>
                                          </p:spTgt>
                                        </p:tgtEl>
                                        <p:attrNameLst>
                                          <p:attrName>ppt_y</p:attrName>
                                        </p:attrNameLst>
                                      </p:cBhvr>
                                      <p:tavLst>
                                        <p:tav tm="0" fmla="#ppt_y-sin(pi*$)/27">
                                          <p:val>
                                            <p:fltVal val="0"/>
                                          </p:val>
                                        </p:tav>
                                        <p:tav tm="100000">
                                          <p:val>
                                            <p:fltVal val="1"/>
                                          </p:val>
                                        </p:tav>
                                      </p:tavLst>
                                    </p:anim>
                                    <p:anim calcmode="lin" valueType="num">
                                      <p:cBhvr>
                                        <p:cTn id="57" dur="82" tmFilter="0, 0; 0.125,0.2665; 0.25,0.4; 0.375,0.465; 0.5,0.5;  0.625,0.535; 0.75,0.6; 0.875,0.7335; 1,1">
                                          <p:stCondLst>
                                            <p:cond delay="828"/>
                                          </p:stCondLst>
                                        </p:cTn>
                                        <p:tgtEl>
                                          <p:spTgt spid="1048587">
                                            <p:txEl>
                                              <p:pRg st="1" end="1"/>
                                            </p:txEl>
                                          </p:spTgt>
                                        </p:tgtEl>
                                        <p:attrNameLst>
                                          <p:attrName>ppt_y</p:attrName>
                                        </p:attrNameLst>
                                      </p:cBhvr>
                                      <p:tavLst>
                                        <p:tav tm="0" fmla="#ppt_y-sin(pi*$)/81">
                                          <p:val>
                                            <p:fltVal val="0"/>
                                          </p:val>
                                        </p:tav>
                                        <p:tav tm="100000">
                                          <p:val>
                                            <p:fltVal val="1"/>
                                          </p:val>
                                        </p:tav>
                                      </p:tavLst>
                                    </p:anim>
                                    <p:animScale>
                                      <p:cBhvr>
                                        <p:cTn id="58" dur="13">
                                          <p:stCondLst>
                                            <p:cond delay="325"/>
                                          </p:stCondLst>
                                        </p:cTn>
                                        <p:tgtEl>
                                          <p:spTgt spid="1048587">
                                            <p:txEl>
                                              <p:pRg st="1" end="1"/>
                                            </p:txEl>
                                          </p:spTgt>
                                        </p:tgtEl>
                                      </p:cBhvr>
                                      <p:to x="100000" y="60000"/>
                                    </p:animScale>
                                    <p:animScale>
                                      <p:cBhvr>
                                        <p:cTn id="59" dur="83" decel="50000">
                                          <p:stCondLst>
                                            <p:cond delay="338"/>
                                          </p:stCondLst>
                                        </p:cTn>
                                        <p:tgtEl>
                                          <p:spTgt spid="1048587">
                                            <p:txEl>
                                              <p:pRg st="1" end="1"/>
                                            </p:txEl>
                                          </p:spTgt>
                                        </p:tgtEl>
                                      </p:cBhvr>
                                      <p:to x="100000" y="100000"/>
                                    </p:animScale>
                                    <p:animScale>
                                      <p:cBhvr>
                                        <p:cTn id="60" dur="13">
                                          <p:stCondLst>
                                            <p:cond delay="656"/>
                                          </p:stCondLst>
                                        </p:cTn>
                                        <p:tgtEl>
                                          <p:spTgt spid="1048587">
                                            <p:txEl>
                                              <p:pRg st="1" end="1"/>
                                            </p:txEl>
                                          </p:spTgt>
                                        </p:tgtEl>
                                      </p:cBhvr>
                                      <p:to x="100000" y="80000"/>
                                    </p:animScale>
                                    <p:animScale>
                                      <p:cBhvr>
                                        <p:cTn id="61" dur="83" decel="50000">
                                          <p:stCondLst>
                                            <p:cond delay="669"/>
                                          </p:stCondLst>
                                        </p:cTn>
                                        <p:tgtEl>
                                          <p:spTgt spid="1048587">
                                            <p:txEl>
                                              <p:pRg st="1" end="1"/>
                                            </p:txEl>
                                          </p:spTgt>
                                        </p:tgtEl>
                                      </p:cBhvr>
                                      <p:to x="100000" y="100000"/>
                                    </p:animScale>
                                    <p:animScale>
                                      <p:cBhvr>
                                        <p:cTn id="62" dur="13">
                                          <p:stCondLst>
                                            <p:cond delay="821"/>
                                          </p:stCondLst>
                                        </p:cTn>
                                        <p:tgtEl>
                                          <p:spTgt spid="1048587">
                                            <p:txEl>
                                              <p:pRg st="1" end="1"/>
                                            </p:txEl>
                                          </p:spTgt>
                                        </p:tgtEl>
                                      </p:cBhvr>
                                      <p:to x="100000" y="90000"/>
                                    </p:animScale>
                                    <p:animScale>
                                      <p:cBhvr>
                                        <p:cTn id="63" dur="83" decel="50000">
                                          <p:stCondLst>
                                            <p:cond delay="834"/>
                                          </p:stCondLst>
                                        </p:cTn>
                                        <p:tgtEl>
                                          <p:spTgt spid="1048587">
                                            <p:txEl>
                                              <p:pRg st="1" end="1"/>
                                            </p:txEl>
                                          </p:spTgt>
                                        </p:tgtEl>
                                      </p:cBhvr>
                                      <p:to x="100000" y="100000"/>
                                    </p:animScale>
                                    <p:animScale>
                                      <p:cBhvr>
                                        <p:cTn id="64" dur="13">
                                          <p:stCondLst>
                                            <p:cond delay="904"/>
                                          </p:stCondLst>
                                        </p:cTn>
                                        <p:tgtEl>
                                          <p:spTgt spid="1048587">
                                            <p:txEl>
                                              <p:pRg st="1" end="1"/>
                                            </p:txEl>
                                          </p:spTgt>
                                        </p:tgtEl>
                                      </p:cBhvr>
                                      <p:to x="100000" y="95000"/>
                                    </p:animScale>
                                    <p:animScale>
                                      <p:cBhvr>
                                        <p:cTn id="65" dur="83" decel="50000">
                                          <p:stCondLst>
                                            <p:cond delay="917"/>
                                          </p:stCondLst>
                                        </p:cTn>
                                        <p:tgtEl>
                                          <p:spTgt spid="1048587">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588" name="Subtitle 2"/>
          <p:cNvSpPr>
            <a:spLocks noGrp="1"/>
          </p:cNvSpPr>
          <p:nvPr>
            <p:ph type="subTitle" idx="1"/>
          </p:nvPr>
        </p:nvSpPr>
        <p:spPr>
          <a:xfrm>
            <a:off x="1445623" y="0"/>
            <a:ext cx="9144000" cy="6583680"/>
          </a:xfrm>
          <a:noFill/>
        </p:spPr>
        <p:txBody>
          <a:bodyPr>
            <a:normAutofit fontScale="68611" lnSpcReduction="20000"/>
          </a:bodyPr>
          <a:lstStyle/>
          <a:p>
            <a:pPr>
              <a:lnSpc>
                <a:spcPct val="150000"/>
              </a:lnSpc>
              <a:spcBef>
                <a:spcPts val="0"/>
              </a:spcBef>
              <a:spcAft>
                <a:spcPts val="1000"/>
              </a:spcAft>
            </a:pPr>
            <a:r>
              <a:rPr lang="en-US" sz="3400" b="1" u="sng" dirty="0">
                <a:effectLst/>
                <a:latin typeface="Book Antiqua" panose="02040602050305030304" pitchFamily="18" charset="0"/>
                <a:ea typeface="Calibri" panose="020F0502020204030204" pitchFamily="34" charset="0"/>
                <a:cs typeface="Book Antiqua" panose="02040602050305030304" pitchFamily="18" charset="0"/>
              </a:rPr>
              <a:t>RESPONSIBILITIES OF A JUDGE</a:t>
            </a:r>
            <a:endParaRPr lang="en-US" sz="3400" b="1" dirty="0">
              <a:effectLst/>
              <a:latin typeface="Book Antiqua" panose="02040602050305030304" pitchFamily="18" charset="0"/>
              <a:ea typeface="Calibri" panose="020F0502020204030204" pitchFamily="34" charset="0"/>
              <a:cs typeface="Book Antiqua" panose="02040602050305030304" pitchFamily="18" charset="0"/>
            </a:endParaRPr>
          </a:p>
          <a:p>
            <a:pPr indent="457200" algn="just">
              <a:lnSpc>
                <a:spcPct val="150000"/>
              </a:lnSpc>
              <a:spcBef>
                <a:spcPts val="0"/>
              </a:spcBef>
              <a:spcAft>
                <a:spcPts val="1000"/>
              </a:spcAft>
            </a:pPr>
            <a:r>
              <a:rPr lang="en-US" sz="2300" b="1" dirty="0">
                <a:effectLst/>
                <a:latin typeface="Book Antiqua" panose="02040602050305030304" pitchFamily="18" charset="0"/>
                <a:ea typeface="Calibri" panose="020F0502020204030204" pitchFamily="34" charset="0"/>
                <a:cs typeface="Book Antiqua" panose="02040602050305030304" pitchFamily="18" charset="0"/>
              </a:rPr>
              <a:t>Every Judicial Officer is responsible for: </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Supervision of his establishment, court work</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Due observance of law and the orders</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Work of attached ministerial staff</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Proper maintenance of the Files, Registers and Accounts</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Correspondence through official channel </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All pecuniary transactions, to be conducted in presence of a judicial officer </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Valuation of suits and Court Fee</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Timely and correct consignment of Record</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Assets of the Court, furniture, library, equipment's etc.</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Time Bound disposal of case and delay</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Implementation of Code of Conduct </a:t>
            </a:r>
          </a:p>
          <a:p>
            <a:pPr>
              <a:lnSpc>
                <a:spcPct val="115000"/>
              </a:lnSpc>
              <a:spcBef>
                <a:spcPts val="0"/>
              </a:spcBef>
              <a:spcAft>
                <a:spcPts val="1000"/>
              </a:spcAft>
            </a:pPr>
            <a:r>
              <a:rPr lang="en-US" sz="1800" dirty="0">
                <a:effectLst/>
                <a:latin typeface="Book Antiqua" panose="02040602050305030304" pitchFamily="18" charset="0"/>
                <a:ea typeface="Calibri" panose="020F0502020204030204" pitchFamily="34" charset="0"/>
                <a:cs typeface="Book Antiqua" panose="02040602050305030304" pitchFamily="18" charset="0"/>
              </a:rPr>
              <a:t>-----------------------------------</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589" name="Subtitle 2"/>
          <p:cNvSpPr>
            <a:spLocks noGrp="1"/>
          </p:cNvSpPr>
          <p:nvPr>
            <p:ph type="subTitle" idx="1"/>
          </p:nvPr>
        </p:nvSpPr>
        <p:spPr>
          <a:xfrm>
            <a:off x="1445623" y="0"/>
            <a:ext cx="9144000" cy="6577330"/>
          </a:xfrm>
          <a:noFill/>
        </p:spPr>
        <p:txBody>
          <a:bodyPr>
            <a:normAutofit fontScale="42917" lnSpcReduction="20000"/>
          </a:bodyPr>
          <a:lstStyle/>
          <a:p>
            <a:pPr marL="342900" marR="0" lvl="0" indent="-342900">
              <a:lnSpc>
                <a:spcPct val="115000"/>
              </a:lnSpc>
              <a:spcBef>
                <a:spcPts val="0"/>
              </a:spcBef>
              <a:spcAft>
                <a:spcPts val="1000"/>
              </a:spcAft>
              <a:buFont typeface="Wingdings" panose="05000000000000000000" pitchFamily="2" charset="2"/>
              <a:buChar char=""/>
            </a:pPr>
            <a:r>
              <a:rPr lang="en-US" sz="5100" b="1" u="sng" dirty="0">
                <a:latin typeface="Book Antiqua" panose="02040602050305030304" pitchFamily="18" charset="0"/>
                <a:ea typeface="Calibri" panose="020F0502020204030204" pitchFamily="34" charset="0"/>
                <a:cs typeface="Book Antiqua" panose="02040602050305030304" pitchFamily="18" charset="0"/>
              </a:rPr>
              <a:t>Court Work, Division</a:t>
            </a:r>
            <a:endParaRPr lang="en-US" sz="5100" dirty="0">
              <a:latin typeface="Book Antiqua" panose="02040602050305030304" pitchFamily="18" charset="0"/>
              <a:ea typeface="Calibri" panose="020F0502020204030204" pitchFamily="34" charset="0"/>
              <a:cs typeface="Book Antiqua" panose="02040602050305030304" pitchFamily="18" charset="0"/>
            </a:endParaRPr>
          </a:p>
          <a:p>
            <a:pPr marL="342900" marR="0" lvl="0" indent="-342900" algn="l">
              <a:lnSpc>
                <a:spcPct val="115000"/>
              </a:lnSpc>
              <a:spcBef>
                <a:spcPts val="0"/>
              </a:spcBef>
              <a:spcAft>
                <a:spcPts val="1000"/>
              </a:spcAft>
              <a:buFont typeface="Wingdings" panose="05000000000000000000" pitchFamily="2" charset="2"/>
              <a:buChar char=""/>
            </a:pPr>
            <a:r>
              <a:rPr lang="en-US" b="1" dirty="0">
                <a:latin typeface="Book Antiqua" panose="02040602050305030304" pitchFamily="18" charset="0"/>
                <a:ea typeface="Calibri" panose="020F0502020204030204" pitchFamily="34" charset="0"/>
                <a:cs typeface="Book Antiqua" panose="02040602050305030304" pitchFamily="18" charset="0"/>
              </a:rPr>
              <a:t>Judicial </a:t>
            </a:r>
          </a:p>
          <a:p>
            <a:pPr marL="342900" marR="0" lvl="0" indent="-342900" algn="l">
              <a:lnSpc>
                <a:spcPct val="115000"/>
              </a:lnSpc>
              <a:spcBef>
                <a:spcPts val="0"/>
              </a:spcBef>
              <a:spcAft>
                <a:spcPts val="1000"/>
              </a:spcAft>
              <a:buFont typeface="Wingdings" panose="05000000000000000000" pitchFamily="2" charset="2"/>
              <a:buChar char=""/>
            </a:pPr>
            <a:r>
              <a:rPr lang="en-US" b="1" dirty="0">
                <a:latin typeface="Book Antiqua" panose="02040602050305030304" pitchFamily="18" charset="0"/>
                <a:ea typeface="Calibri" panose="020F0502020204030204" pitchFamily="34" charset="0"/>
                <a:cs typeface="Book Antiqua" panose="02040602050305030304" pitchFamily="18" charset="0"/>
              </a:rPr>
              <a:t>Administrative</a:t>
            </a:r>
            <a:r>
              <a:rPr lang="en-US" dirty="0">
                <a:latin typeface="Book Antiqua" panose="02040602050305030304" pitchFamily="18" charset="0"/>
                <a:ea typeface="Calibri" panose="020F0502020204030204" pitchFamily="34" charset="0"/>
                <a:cs typeface="Book Antiqua" panose="02040602050305030304" pitchFamily="18" charset="0"/>
              </a:rPr>
              <a:t> </a:t>
            </a:r>
          </a:p>
          <a:p>
            <a:pPr marL="457200" marR="0" algn="l">
              <a:lnSpc>
                <a:spcPct val="115000"/>
              </a:lnSpc>
              <a:spcBef>
                <a:spcPts val="1200"/>
              </a:spcBef>
              <a:spcAft>
                <a:spcPts val="1000"/>
              </a:spcAft>
            </a:pPr>
            <a:r>
              <a:rPr lang="en-US" sz="4000" dirty="0">
                <a:latin typeface="Book Antiqua" panose="02040602050305030304" pitchFamily="18" charset="0"/>
                <a:ea typeface="Calibri" panose="020F0502020204030204" pitchFamily="34" charset="0"/>
                <a:cs typeface="Book Antiqua" panose="02040602050305030304" pitchFamily="18" charset="0"/>
              </a:rPr>
              <a:t>(a) </a:t>
            </a:r>
            <a:r>
              <a:rPr lang="en-US" sz="4000" b="1" u="sng" dirty="0">
                <a:latin typeface="Book Antiqua" panose="02040602050305030304" pitchFamily="18" charset="0"/>
                <a:ea typeface="Calibri" panose="020F0502020204030204" pitchFamily="34" charset="0"/>
                <a:cs typeface="Book Antiqua" panose="02040602050305030304" pitchFamily="18" charset="0"/>
              </a:rPr>
              <a:t>Judicial</a:t>
            </a:r>
            <a:endParaRPr lang="en-US" sz="4000" dirty="0">
              <a:latin typeface="Book Antiqua" panose="02040602050305030304" pitchFamily="18" charset="0"/>
              <a:ea typeface="Calibri" panose="020F0502020204030204" pitchFamily="34" charset="0"/>
              <a:cs typeface="Book Antiqua" panose="02040602050305030304" pitchFamily="18" charset="0"/>
            </a:endParaRPr>
          </a:p>
          <a:p>
            <a:pPr marL="342900" marR="0" lvl="0" indent="-342900" algn="l">
              <a:lnSpc>
                <a:spcPct val="115000"/>
              </a:lnSpc>
              <a:spcBef>
                <a:spcPts val="0"/>
              </a:spcBef>
              <a:spcAft>
                <a:spcPts val="500"/>
              </a:spcAft>
              <a:buFont typeface="Wingdings" panose="05000000000000000000" pitchFamily="2" charset="2"/>
              <a:buChar char=""/>
            </a:pPr>
            <a:r>
              <a:rPr lang="en-US" sz="2500" dirty="0">
                <a:latin typeface="Book Antiqua" panose="02040602050305030304" pitchFamily="18" charset="0"/>
                <a:ea typeface="Calibri" panose="020F0502020204030204" pitchFamily="34" charset="0"/>
                <a:cs typeface="Book Antiqua" panose="02040602050305030304" pitchFamily="18" charset="0"/>
              </a:rPr>
              <a:t>Registration Process</a:t>
            </a:r>
          </a:p>
          <a:p>
            <a:pPr marL="342900" marR="0" lvl="0" indent="-342900" algn="l">
              <a:lnSpc>
                <a:spcPct val="115000"/>
              </a:lnSpc>
              <a:spcBef>
                <a:spcPts val="0"/>
              </a:spcBef>
              <a:spcAft>
                <a:spcPts val="500"/>
              </a:spcAft>
              <a:buFont typeface="Wingdings" panose="05000000000000000000" pitchFamily="2" charset="2"/>
              <a:buChar char=""/>
            </a:pPr>
            <a:r>
              <a:rPr lang="en-US" sz="2500" dirty="0">
                <a:latin typeface="Book Antiqua" panose="02040602050305030304" pitchFamily="18" charset="0"/>
                <a:ea typeface="Calibri" panose="020F0502020204030204" pitchFamily="34" charset="0"/>
                <a:cs typeface="Book Antiqua" panose="02040602050305030304" pitchFamily="18" charset="0"/>
              </a:rPr>
              <a:t>Diary Management</a:t>
            </a:r>
          </a:p>
          <a:p>
            <a:pPr marL="342900" marR="0" lvl="0" indent="-342900" algn="l">
              <a:lnSpc>
                <a:spcPct val="115000"/>
              </a:lnSpc>
              <a:spcBef>
                <a:spcPts val="0"/>
              </a:spcBef>
              <a:spcAft>
                <a:spcPts val="500"/>
              </a:spcAft>
              <a:buFont typeface="Wingdings" panose="05000000000000000000" pitchFamily="2" charset="2"/>
              <a:buChar char=""/>
            </a:pPr>
            <a:r>
              <a:rPr lang="en-US" sz="2500" dirty="0">
                <a:latin typeface="Book Antiqua" panose="02040602050305030304" pitchFamily="18" charset="0"/>
                <a:ea typeface="Calibri" panose="020F0502020204030204" pitchFamily="34" charset="0"/>
                <a:cs typeface="Book Antiqua" panose="02040602050305030304" pitchFamily="18" charset="0"/>
              </a:rPr>
              <a:t>Scrutiny &amp; admission mechanism (</a:t>
            </a:r>
            <a:r>
              <a:rPr lang="en-US" sz="2500" i="1" dirty="0">
                <a:latin typeface="Book Antiqua" panose="02040602050305030304" pitchFamily="18" charset="0"/>
                <a:ea typeface="Calibri" panose="020F0502020204030204" pitchFamily="34" charset="0"/>
                <a:cs typeface="Book Antiqua" panose="02040602050305030304" pitchFamily="18" charset="0"/>
              </a:rPr>
              <a:t>Prima facie, Valuation, Limitation, Court Fee, Legal Bar </a:t>
            </a:r>
            <a:r>
              <a:rPr lang="en-US" sz="2500" i="1" dirty="0" err="1">
                <a:latin typeface="Book Antiqua" panose="02040602050305030304" pitchFamily="18" charset="0"/>
                <a:ea typeface="Calibri" panose="020F0502020204030204" pitchFamily="34" charset="0"/>
                <a:cs typeface="Book Antiqua" panose="02040602050305030304" pitchFamily="18" charset="0"/>
              </a:rPr>
              <a:t>etc</a:t>
            </a:r>
            <a:r>
              <a:rPr lang="en-US" sz="2500" dirty="0">
                <a:latin typeface="Book Antiqua" panose="02040602050305030304" pitchFamily="18" charset="0"/>
                <a:ea typeface="Calibri" panose="020F0502020204030204" pitchFamily="34" charset="0"/>
                <a:cs typeface="Book Antiqua" panose="02040602050305030304" pitchFamily="18" charset="0"/>
              </a:rPr>
              <a:t>)</a:t>
            </a:r>
          </a:p>
          <a:p>
            <a:pPr marL="342900" marR="0" lvl="0" indent="-342900" algn="l">
              <a:lnSpc>
                <a:spcPct val="115000"/>
              </a:lnSpc>
              <a:spcBef>
                <a:spcPts val="0"/>
              </a:spcBef>
              <a:spcAft>
                <a:spcPts val="500"/>
              </a:spcAft>
              <a:buFont typeface="Wingdings" panose="05000000000000000000" pitchFamily="2" charset="2"/>
              <a:buChar char=""/>
            </a:pPr>
            <a:r>
              <a:rPr lang="en-US" sz="2500" dirty="0">
                <a:latin typeface="Book Antiqua" panose="02040602050305030304" pitchFamily="18" charset="0"/>
                <a:ea typeface="Calibri" panose="020F0502020204030204" pitchFamily="34" charset="0"/>
                <a:cs typeface="Book Antiqua" panose="02040602050305030304" pitchFamily="18" charset="0"/>
              </a:rPr>
              <a:t>Process &amp; attendance (publication)</a:t>
            </a:r>
          </a:p>
          <a:p>
            <a:pPr marL="342900" marR="0" lvl="0" indent="-342900" algn="l">
              <a:lnSpc>
                <a:spcPct val="115000"/>
              </a:lnSpc>
              <a:spcBef>
                <a:spcPts val="0"/>
              </a:spcBef>
              <a:spcAft>
                <a:spcPts val="500"/>
              </a:spcAft>
              <a:buFont typeface="Wingdings" panose="05000000000000000000" pitchFamily="2" charset="2"/>
              <a:buChar char=""/>
            </a:pPr>
            <a:r>
              <a:rPr lang="en-US" sz="2500" dirty="0">
                <a:latin typeface="Book Antiqua" panose="02040602050305030304" pitchFamily="18" charset="0"/>
                <a:ea typeface="Calibri" panose="020F0502020204030204" pitchFamily="34" charset="0"/>
                <a:cs typeface="Book Antiqua" panose="02040602050305030304" pitchFamily="18" charset="0"/>
              </a:rPr>
              <a:t>Defense version (</a:t>
            </a:r>
            <a:r>
              <a:rPr lang="en-US" sz="2500" i="1" dirty="0">
                <a:latin typeface="Book Antiqua" panose="02040602050305030304" pitchFamily="18" charset="0"/>
                <a:ea typeface="Calibri" panose="020F0502020204030204" pitchFamily="34" charset="0"/>
                <a:cs typeface="Book Antiqua" panose="02040602050305030304" pitchFamily="18" charset="0"/>
              </a:rPr>
              <a:t>written statement, rejoinder, cross objection</a:t>
            </a:r>
            <a:r>
              <a:rPr lang="en-US" sz="2500" dirty="0">
                <a:latin typeface="Book Antiqua" panose="02040602050305030304" pitchFamily="18" charset="0"/>
                <a:ea typeface="Calibri" panose="020F0502020204030204" pitchFamily="34" charset="0"/>
                <a:cs typeface="Book Antiqua" panose="02040602050305030304" pitchFamily="18" charset="0"/>
              </a:rPr>
              <a:t>)</a:t>
            </a:r>
          </a:p>
          <a:p>
            <a:pPr marL="342900" marR="0" lvl="0" indent="-342900" algn="l">
              <a:lnSpc>
                <a:spcPct val="115000"/>
              </a:lnSpc>
              <a:spcBef>
                <a:spcPts val="0"/>
              </a:spcBef>
              <a:spcAft>
                <a:spcPts val="500"/>
              </a:spcAft>
              <a:buFont typeface="Wingdings" panose="05000000000000000000" pitchFamily="2" charset="2"/>
              <a:buChar char=""/>
            </a:pPr>
            <a:r>
              <a:rPr lang="en-US" sz="2500" dirty="0">
                <a:latin typeface="Book Antiqua" panose="02040602050305030304" pitchFamily="18" charset="0"/>
                <a:ea typeface="Calibri" panose="020F0502020204030204" pitchFamily="34" charset="0"/>
                <a:cs typeface="Book Antiqua" panose="02040602050305030304" pitchFamily="18" charset="0"/>
              </a:rPr>
              <a:t>Miscellaneous application (</a:t>
            </a:r>
            <a:r>
              <a:rPr lang="en-US" sz="2500" i="1" dirty="0">
                <a:latin typeface="Book Antiqua" panose="02040602050305030304" pitchFamily="18" charset="0"/>
                <a:ea typeface="Calibri" panose="020F0502020204030204" pitchFamily="34" charset="0"/>
                <a:cs typeface="Book Antiqua" panose="02040602050305030304" pitchFamily="18" charset="0"/>
              </a:rPr>
              <a:t>injunctions, amendment</a:t>
            </a:r>
            <a:r>
              <a:rPr lang="en-US" sz="2500" dirty="0">
                <a:latin typeface="Book Antiqua" panose="02040602050305030304" pitchFamily="18" charset="0"/>
                <a:ea typeface="Calibri" panose="020F0502020204030204" pitchFamily="34" charset="0"/>
                <a:cs typeface="Book Antiqua" panose="02040602050305030304" pitchFamily="18" charset="0"/>
              </a:rPr>
              <a:t>)</a:t>
            </a:r>
          </a:p>
          <a:p>
            <a:pPr marL="342900" marR="0" lvl="0" indent="-342900" algn="l">
              <a:lnSpc>
                <a:spcPct val="115000"/>
              </a:lnSpc>
              <a:spcBef>
                <a:spcPts val="0"/>
              </a:spcBef>
              <a:spcAft>
                <a:spcPts val="500"/>
              </a:spcAft>
              <a:buFont typeface="Wingdings" panose="05000000000000000000" pitchFamily="2" charset="2"/>
              <a:buChar char=""/>
            </a:pPr>
            <a:r>
              <a:rPr lang="en-US" sz="2500" dirty="0">
                <a:latin typeface="Book Antiqua" panose="02040602050305030304" pitchFamily="18" charset="0"/>
                <a:ea typeface="Calibri" panose="020F0502020204030204" pitchFamily="34" charset="0"/>
                <a:cs typeface="Book Antiqua" panose="02040602050305030304" pitchFamily="18" charset="0"/>
              </a:rPr>
              <a:t>Issues &amp; list of witnesses</a:t>
            </a:r>
          </a:p>
          <a:p>
            <a:pPr marL="342900" marR="0" lvl="0" indent="-342900" algn="l">
              <a:lnSpc>
                <a:spcPct val="115000"/>
              </a:lnSpc>
              <a:spcBef>
                <a:spcPts val="0"/>
              </a:spcBef>
              <a:spcAft>
                <a:spcPts val="500"/>
              </a:spcAft>
              <a:buFont typeface="Wingdings" panose="05000000000000000000" pitchFamily="2" charset="2"/>
              <a:buChar char=""/>
            </a:pPr>
            <a:r>
              <a:rPr lang="en-US" sz="2500" dirty="0">
                <a:latin typeface="Book Antiqua" panose="02040602050305030304" pitchFamily="18" charset="0"/>
                <a:ea typeface="Calibri" panose="020F0502020204030204" pitchFamily="34" charset="0"/>
                <a:cs typeface="Book Antiqua" panose="02040602050305030304" pitchFamily="18" charset="0"/>
              </a:rPr>
              <a:t>Evidence, Rules of caution (</a:t>
            </a:r>
            <a:r>
              <a:rPr lang="en-US" sz="2500" i="1" dirty="0">
                <a:latin typeface="Book Antiqua" panose="02040602050305030304" pitchFamily="18" charset="0"/>
                <a:ea typeface="Calibri" panose="020F0502020204030204" pitchFamily="34" charset="0"/>
                <a:cs typeface="Book Antiqua" panose="02040602050305030304" pitchFamily="18" charset="0"/>
              </a:rPr>
              <a:t>Penal provision, ousting co-oral witness, authenticity of documents, STOs, documents, dictation</a:t>
            </a:r>
            <a:r>
              <a:rPr lang="en-US" sz="2500" dirty="0">
                <a:latin typeface="Book Antiqua" panose="02040602050305030304" pitchFamily="18" charset="0"/>
                <a:ea typeface="Calibri" panose="020F0502020204030204" pitchFamily="34" charset="0"/>
                <a:cs typeface="Book Antiqua" panose="02040602050305030304" pitchFamily="18" charset="0"/>
              </a:rPr>
              <a:t>)</a:t>
            </a:r>
          </a:p>
          <a:p>
            <a:pPr marL="342900" marR="0" lvl="0" indent="-342900" algn="l">
              <a:lnSpc>
                <a:spcPct val="115000"/>
              </a:lnSpc>
              <a:spcBef>
                <a:spcPts val="0"/>
              </a:spcBef>
              <a:spcAft>
                <a:spcPts val="500"/>
              </a:spcAft>
              <a:buFont typeface="Wingdings" panose="05000000000000000000" pitchFamily="2" charset="2"/>
              <a:buChar char=""/>
            </a:pPr>
            <a:r>
              <a:rPr lang="en-US" sz="2500" dirty="0">
                <a:latin typeface="Book Antiqua" panose="02040602050305030304" pitchFamily="18" charset="0"/>
                <a:ea typeface="Calibri" panose="020F0502020204030204" pitchFamily="34" charset="0"/>
                <a:cs typeface="Book Antiqua" panose="02040602050305030304" pitchFamily="18" charset="0"/>
              </a:rPr>
              <a:t>Hearing Arguments (</a:t>
            </a:r>
            <a:r>
              <a:rPr lang="en-US" sz="2500" i="1" dirty="0">
                <a:latin typeface="Book Antiqua" panose="02040602050305030304" pitchFamily="18" charset="0"/>
                <a:ea typeface="Calibri" panose="020F0502020204030204" pitchFamily="34" charset="0"/>
                <a:cs typeface="Book Antiqua" panose="02040602050305030304" pitchFamily="18" charset="0"/>
              </a:rPr>
              <a:t>notes, case law, prior study</a:t>
            </a:r>
            <a:r>
              <a:rPr lang="en-US" sz="2500" dirty="0">
                <a:latin typeface="Book Antiqua" panose="02040602050305030304" pitchFamily="18" charset="0"/>
                <a:ea typeface="Calibri" panose="020F0502020204030204" pitchFamily="34" charset="0"/>
                <a:cs typeface="Book Antiqua" panose="02040602050305030304" pitchFamily="18" charset="0"/>
              </a:rPr>
              <a:t>)</a:t>
            </a:r>
          </a:p>
          <a:p>
            <a:pPr marL="342900" marR="0" lvl="0" indent="-342900" algn="l">
              <a:lnSpc>
                <a:spcPct val="115000"/>
              </a:lnSpc>
              <a:spcBef>
                <a:spcPts val="0"/>
              </a:spcBef>
              <a:spcAft>
                <a:spcPts val="500"/>
              </a:spcAft>
              <a:buFont typeface="Wingdings" panose="05000000000000000000" pitchFamily="2" charset="2"/>
              <a:buChar char=""/>
            </a:pPr>
            <a:r>
              <a:rPr lang="en-US" sz="2500" dirty="0">
                <a:latin typeface="Book Antiqua" panose="02040602050305030304" pitchFamily="18" charset="0"/>
                <a:ea typeface="Calibri" panose="020F0502020204030204" pitchFamily="34" charset="0"/>
                <a:cs typeface="Book Antiqua" panose="02040602050305030304" pitchFamily="18" charset="0"/>
              </a:rPr>
              <a:t>Judgment (</a:t>
            </a:r>
            <a:r>
              <a:rPr lang="en-US" sz="2500" i="1" dirty="0">
                <a:latin typeface="Book Antiqua" panose="02040602050305030304" pitchFamily="18" charset="0"/>
                <a:ea typeface="Calibri" panose="020F0502020204030204" pitchFamily="34" charset="0"/>
                <a:cs typeface="Book Antiqua" panose="02040602050305030304" pitchFamily="18" charset="0"/>
              </a:rPr>
              <a:t>issue wise, reasoning, appreciation, law, decree sheet</a:t>
            </a:r>
            <a:r>
              <a:rPr lang="en-US" sz="2500" dirty="0">
                <a:latin typeface="Book Antiqua" panose="02040602050305030304" pitchFamily="18" charset="0"/>
                <a:ea typeface="Calibri" panose="020F0502020204030204" pitchFamily="34" charset="0"/>
                <a:cs typeface="Book Antiqua" panose="02040602050305030304" pitchFamily="18" charset="0"/>
              </a:rPr>
              <a:t>)</a:t>
            </a:r>
          </a:p>
          <a:p>
            <a:pPr marL="342900" marR="0" lvl="0" indent="-342900" algn="l">
              <a:lnSpc>
                <a:spcPct val="115000"/>
              </a:lnSpc>
              <a:spcBef>
                <a:spcPts val="0"/>
              </a:spcBef>
              <a:spcAft>
                <a:spcPts val="500"/>
              </a:spcAft>
              <a:buFont typeface="Wingdings" panose="05000000000000000000" pitchFamily="2" charset="2"/>
              <a:buChar char=""/>
            </a:pPr>
            <a:r>
              <a:rPr lang="en-US" sz="2500" dirty="0">
                <a:latin typeface="Book Antiqua" panose="02040602050305030304" pitchFamily="18" charset="0"/>
                <a:ea typeface="Calibri" panose="020F0502020204030204" pitchFamily="34" charset="0"/>
                <a:cs typeface="Book Antiqua" panose="02040602050305030304" pitchFamily="18" charset="0"/>
              </a:rPr>
              <a:t>Decree sheet </a:t>
            </a:r>
          </a:p>
          <a:p>
            <a:pPr marL="342900" marR="0" lvl="0" indent="-342900" algn="l">
              <a:lnSpc>
                <a:spcPct val="115000"/>
              </a:lnSpc>
              <a:spcBef>
                <a:spcPts val="0"/>
              </a:spcBef>
              <a:spcAft>
                <a:spcPts val="500"/>
              </a:spcAft>
              <a:buFont typeface="Wingdings" panose="05000000000000000000" pitchFamily="2" charset="2"/>
              <a:buChar char=""/>
            </a:pPr>
            <a:r>
              <a:rPr lang="en-US" sz="2500" dirty="0">
                <a:latin typeface="Book Antiqua" panose="02040602050305030304" pitchFamily="18" charset="0"/>
                <a:ea typeface="Calibri" panose="020F0502020204030204" pitchFamily="34" charset="0"/>
                <a:cs typeface="Book Antiqua" panose="02040602050305030304" pitchFamily="18" charset="0"/>
              </a:rPr>
              <a:t>Consignment </a:t>
            </a:r>
          </a:p>
          <a:p>
            <a:pPr marL="457200" algn="l">
              <a:lnSpc>
                <a:spcPct val="115000"/>
              </a:lnSpc>
              <a:spcBef>
                <a:spcPts val="1200"/>
              </a:spcBef>
              <a:spcAft>
                <a:spcPts val="1000"/>
              </a:spcAft>
            </a:pPr>
            <a:r>
              <a:rPr lang="en-US" sz="4000" dirty="0">
                <a:latin typeface="Book Antiqua" panose="02040602050305030304" pitchFamily="18" charset="0"/>
                <a:ea typeface="Calibri" panose="020F0502020204030204" pitchFamily="34" charset="0"/>
                <a:cs typeface="Book Antiqua" panose="02040602050305030304" pitchFamily="18" charset="0"/>
              </a:rPr>
              <a:t>(b) Administrative</a:t>
            </a:r>
          </a:p>
          <a:p>
            <a:pPr marL="342900" marR="0" lvl="0" indent="-342900" algn="l">
              <a:lnSpc>
                <a:spcPct val="115000"/>
              </a:lnSpc>
              <a:spcBef>
                <a:spcPts val="0"/>
              </a:spcBef>
              <a:buFont typeface="Wingdings" panose="05000000000000000000" pitchFamily="2" charset="2"/>
              <a:buChar char="§"/>
            </a:pPr>
            <a:r>
              <a:rPr lang="en-US" sz="2500" dirty="0">
                <a:latin typeface="Book Antiqua" panose="02040602050305030304" pitchFamily="18" charset="0"/>
                <a:ea typeface="Calibri" panose="020F0502020204030204" pitchFamily="34" charset="0"/>
                <a:cs typeface="Book Antiqua" panose="02040602050305030304" pitchFamily="18" charset="0"/>
              </a:rPr>
              <a:t>Registers</a:t>
            </a:r>
          </a:p>
          <a:p>
            <a:pPr marL="342900" marR="0" lvl="0" indent="-342900" algn="l">
              <a:lnSpc>
                <a:spcPct val="115000"/>
              </a:lnSpc>
              <a:spcBef>
                <a:spcPts val="0"/>
              </a:spcBef>
              <a:buFont typeface="Wingdings" panose="05000000000000000000" pitchFamily="2" charset="2"/>
              <a:buChar char="§"/>
            </a:pPr>
            <a:r>
              <a:rPr lang="en-US" sz="2500" dirty="0">
                <a:latin typeface="Book Antiqua" panose="02040602050305030304" pitchFamily="18" charset="0"/>
                <a:ea typeface="Calibri" panose="020F0502020204030204" pitchFamily="34" charset="0"/>
                <a:cs typeface="Book Antiqua" panose="02040602050305030304" pitchFamily="18" charset="0"/>
              </a:rPr>
              <a:t>Library5</a:t>
            </a:r>
          </a:p>
          <a:p>
            <a:pPr marL="342900" marR="0" lvl="0" indent="-342900" algn="l">
              <a:lnSpc>
                <a:spcPct val="115000"/>
              </a:lnSpc>
              <a:spcBef>
                <a:spcPts val="0"/>
              </a:spcBef>
              <a:buFont typeface="Wingdings" panose="05000000000000000000" pitchFamily="2" charset="2"/>
              <a:buChar char="§"/>
            </a:pPr>
            <a:r>
              <a:rPr lang="en-US" sz="2500" dirty="0">
                <a:latin typeface="Book Antiqua" panose="02040602050305030304" pitchFamily="18" charset="0"/>
                <a:ea typeface="Calibri" panose="020F0502020204030204" pitchFamily="34" charset="0"/>
                <a:cs typeface="Book Antiqua" panose="02040602050305030304" pitchFamily="18" charset="0"/>
              </a:rPr>
              <a:t>Correspondence Record</a:t>
            </a:r>
          </a:p>
          <a:p>
            <a:pPr marL="342900" marR="0" lvl="0" indent="-342900" algn="l">
              <a:lnSpc>
                <a:spcPct val="115000"/>
              </a:lnSpc>
              <a:spcBef>
                <a:spcPts val="0"/>
              </a:spcBef>
              <a:buFont typeface="Wingdings" panose="05000000000000000000" pitchFamily="2" charset="2"/>
              <a:buChar char="§"/>
            </a:pPr>
            <a:r>
              <a:rPr lang="en-US" sz="2500" dirty="0">
                <a:latin typeface="Book Antiqua" panose="02040602050305030304" pitchFamily="18" charset="0"/>
                <a:ea typeface="Calibri" panose="020F0502020204030204" pitchFamily="34" charset="0"/>
                <a:cs typeface="Book Antiqua" panose="02040602050305030304" pitchFamily="18" charset="0"/>
              </a:rPr>
              <a:t>Meeting minutes</a:t>
            </a:r>
          </a:p>
          <a:p>
            <a:pPr marL="342900" marR="0" lvl="0" indent="-342900" algn="l">
              <a:lnSpc>
                <a:spcPct val="115000"/>
              </a:lnSpc>
              <a:spcBef>
                <a:spcPts val="0"/>
              </a:spcBef>
              <a:buFont typeface="Wingdings" panose="05000000000000000000" pitchFamily="2" charset="2"/>
              <a:buChar char="§"/>
            </a:pPr>
            <a:r>
              <a:rPr lang="en-US" sz="2500" dirty="0">
                <a:latin typeface="Book Antiqua" panose="02040602050305030304" pitchFamily="18" charset="0"/>
                <a:ea typeface="Calibri" panose="020F0502020204030204" pitchFamily="34" charset="0"/>
                <a:cs typeface="Book Antiqua" panose="02040602050305030304" pitchFamily="18" charset="0"/>
              </a:rPr>
              <a:t>Confessions</a:t>
            </a:r>
          </a:p>
          <a:p>
            <a:pPr marL="342900" marR="0" lvl="0" indent="-342900" algn="l">
              <a:lnSpc>
                <a:spcPct val="115000"/>
              </a:lnSpc>
              <a:spcBef>
                <a:spcPts val="0"/>
              </a:spcBef>
              <a:buFont typeface="Wingdings" panose="05000000000000000000" pitchFamily="2" charset="2"/>
              <a:buChar char="§"/>
            </a:pPr>
            <a:r>
              <a:rPr lang="en-US" sz="2500" dirty="0">
                <a:latin typeface="Book Antiqua" panose="02040602050305030304" pitchFamily="18" charset="0"/>
                <a:ea typeface="Calibri" panose="020F0502020204030204" pitchFamily="34" charset="0"/>
                <a:cs typeface="Book Antiqua" panose="02040602050305030304" pitchFamily="18" charset="0"/>
              </a:rPr>
              <a:t>Deposits</a:t>
            </a:r>
          </a:p>
          <a:p>
            <a:pPr marL="342900" marR="0" lvl="0" indent="-342900" algn="l">
              <a:lnSpc>
                <a:spcPct val="115000"/>
              </a:lnSpc>
              <a:spcBef>
                <a:spcPts val="0"/>
              </a:spcBef>
              <a:buFont typeface="Wingdings" panose="05000000000000000000" pitchFamily="2" charset="2"/>
              <a:buChar char="§"/>
            </a:pPr>
            <a:r>
              <a:rPr lang="en-US" sz="2500" dirty="0">
                <a:latin typeface="Book Antiqua" panose="02040602050305030304" pitchFamily="18" charset="0"/>
                <a:ea typeface="Calibri" panose="020F0502020204030204" pitchFamily="34" charset="0"/>
                <a:cs typeface="Book Antiqua" panose="02040602050305030304" pitchFamily="18" charset="0"/>
              </a:rPr>
              <a:t>Fines</a:t>
            </a:r>
          </a:p>
          <a:p>
            <a:pPr marL="342900" marR="0" lvl="0" indent="-342900" algn="l">
              <a:lnSpc>
                <a:spcPct val="115000"/>
              </a:lnSpc>
              <a:spcBef>
                <a:spcPts val="0"/>
              </a:spcBef>
              <a:buFont typeface="Wingdings" panose="05000000000000000000" pitchFamily="2" charset="2"/>
              <a:buChar char="§"/>
            </a:pPr>
            <a:r>
              <a:rPr lang="en-US" sz="2500" dirty="0">
                <a:latin typeface="Book Antiqua" panose="02040602050305030304" pitchFamily="18" charset="0"/>
                <a:ea typeface="Calibri" panose="020F0502020204030204" pitchFamily="34" charset="0"/>
                <a:cs typeface="Book Antiqua" panose="02040602050305030304" pitchFamily="18" charset="0"/>
              </a:rPr>
              <a:t>Inspection Notes</a:t>
            </a:r>
          </a:p>
          <a:p>
            <a:pPr marL="342900" marR="0" lvl="0" indent="-342900" algn="l">
              <a:lnSpc>
                <a:spcPct val="115000"/>
              </a:lnSpc>
              <a:spcBef>
                <a:spcPts val="0"/>
              </a:spcBef>
              <a:buFont typeface="Wingdings" panose="05000000000000000000" pitchFamily="2" charset="2"/>
              <a:buChar char="§"/>
            </a:pPr>
            <a:r>
              <a:rPr lang="en-US" sz="2500" dirty="0">
                <a:latin typeface="Book Antiqua" panose="02040602050305030304" pitchFamily="18" charset="0"/>
                <a:ea typeface="Calibri" panose="020F0502020204030204" pitchFamily="34" charset="0"/>
                <a:cs typeface="Book Antiqua" panose="02040602050305030304" pitchFamily="18" charset="0"/>
              </a:rPr>
              <a:t>Fortnightly &amp; monthly reports</a:t>
            </a:r>
          </a:p>
          <a:p>
            <a:pPr marL="342900" marR="0" lvl="0" indent="-342900" algn="l">
              <a:lnSpc>
                <a:spcPct val="115000"/>
              </a:lnSpc>
              <a:spcBef>
                <a:spcPts val="0"/>
              </a:spcBef>
              <a:buFont typeface="Wingdings" panose="05000000000000000000" pitchFamily="2" charset="2"/>
              <a:buChar char="§"/>
            </a:pPr>
            <a:r>
              <a:rPr lang="en-US" sz="2500" dirty="0">
                <a:latin typeface="Book Antiqua" panose="02040602050305030304" pitchFamily="18" charset="0"/>
                <a:ea typeface="Calibri" panose="020F0502020204030204" pitchFamily="34" charset="0"/>
                <a:cs typeface="Book Antiqua" panose="02040602050305030304" pitchFamily="18" charset="0"/>
              </a:rPr>
              <a:t>Cause Lists</a:t>
            </a:r>
          </a:p>
          <a:p>
            <a:pPr marL="342900" marR="0" lvl="0" indent="-342900" algn="l">
              <a:lnSpc>
                <a:spcPct val="115000"/>
              </a:lnSpc>
              <a:spcBef>
                <a:spcPts val="0"/>
              </a:spcBef>
              <a:buFont typeface="Wingdings" panose="05000000000000000000" pitchFamily="2" charset="2"/>
              <a:buChar char="§"/>
            </a:pPr>
            <a:r>
              <a:rPr lang="en-US" sz="2500" dirty="0">
                <a:latin typeface="Book Antiqua" panose="02040602050305030304" pitchFamily="18" charset="0"/>
                <a:ea typeface="Calibri" panose="020F0502020204030204" pitchFamily="34" charset="0"/>
                <a:cs typeface="Book Antiqua" panose="02040602050305030304" pitchFamily="18" charset="0"/>
              </a:rPr>
              <a:t>Assets, Equipment &amp; Accessories</a:t>
            </a:r>
          </a:p>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590" name="Subtitle 2"/>
          <p:cNvSpPr>
            <a:spLocks noGrp="1"/>
          </p:cNvSpPr>
          <p:nvPr>
            <p:ph type="subTitle" idx="1"/>
          </p:nvPr>
        </p:nvSpPr>
        <p:spPr>
          <a:xfrm>
            <a:off x="1445623" y="0"/>
            <a:ext cx="9144000" cy="6583680"/>
          </a:xfrm>
          <a:noFill/>
        </p:spPr>
        <p:txBody>
          <a:bodyPr>
            <a:normAutofit fontScale="94722"/>
          </a:bodyPr>
          <a:lstStyle/>
          <a:p>
            <a:pPr>
              <a:lnSpc>
                <a:spcPct val="115000"/>
              </a:lnSpc>
              <a:spcBef>
                <a:spcPts val="0"/>
              </a:spcBef>
              <a:spcAft>
                <a:spcPts val="1000"/>
              </a:spcAft>
            </a:pPr>
            <a:endParaRPr lang="en-US" sz="1800" b="1" u="sng" dirty="0">
              <a:effectLst/>
              <a:latin typeface="Book Antiqua" panose="02040602050305030304" pitchFamily="18" charset="0"/>
              <a:ea typeface="Calibri" panose="020F0502020204030204" pitchFamily="34" charset="0"/>
              <a:cs typeface="Calibri" panose="020F0502020204030204" pitchFamily="34" charset="0"/>
            </a:endParaRPr>
          </a:p>
          <a:p>
            <a:pPr>
              <a:lnSpc>
                <a:spcPct val="115000"/>
              </a:lnSpc>
              <a:spcBef>
                <a:spcPts val="0"/>
              </a:spcBef>
              <a:spcAft>
                <a:spcPts val="1000"/>
              </a:spcAft>
            </a:pPr>
            <a:r>
              <a:rPr lang="en-US" b="1" u="sng" dirty="0">
                <a:effectLst/>
                <a:latin typeface="Book Antiqua" panose="02040602050305030304" pitchFamily="18" charset="0"/>
                <a:ea typeface="Calibri" panose="020F0502020204030204" pitchFamily="34" charset="0"/>
                <a:cs typeface="Calibri" panose="020F0502020204030204" pitchFamily="34" charset="0"/>
              </a:rPr>
              <a:t>WHY NEED INTEGRATED APPROACHED TO RECORD MANAGEMENT?</a:t>
            </a:r>
            <a:endParaRPr lang="en-US" b="1" dirty="0">
              <a:effectLst/>
              <a:latin typeface="Book Antiqua" panose="02040602050305030304" pitchFamily="18" charset="0"/>
              <a:ea typeface="Calibri" panose="020F0502020204030204" pitchFamily="34" charset="0"/>
              <a:cs typeface="Book Antiqua" panose="02040602050305030304" pitchFamily="18" charset="0"/>
            </a:endParaRP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Lack of uniform classification and filing system.</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Lack of systematic and orderly transfer of inactive records.</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Lack of standardization and control to the creation of record.</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Loss or misfiling of records.</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Lack of storage space and filing equipment.</a:t>
            </a:r>
          </a:p>
          <a:p>
            <a:pPr lvl="0" algn="just">
              <a:lnSpc>
                <a:spcPct val="150000"/>
              </a:lnSpc>
            </a:pPr>
            <a:endParaRPr lang="en-US" dirty="0">
              <a:effectLst/>
              <a:latin typeface="Book Antiqua" panose="02040602050305030304" pitchFamily="18" charset="0"/>
              <a:ea typeface="Calibri" panose="020F0502020204030204" pitchFamily="34" charset="0"/>
              <a:cs typeface="Arial" panose="020B0604020202020204" pitchFamily="34" charset="0"/>
            </a:endParaRPr>
          </a:p>
          <a:p>
            <a:pPr marL="457200">
              <a:lnSpc>
                <a:spcPct val="115000"/>
              </a:lnSpc>
              <a:spcBef>
                <a:spcPts val="0"/>
              </a:spcBef>
              <a:spcAft>
                <a:spcPts val="1000"/>
              </a:spcAft>
            </a:pPr>
            <a:r>
              <a:rPr lang="en-US" sz="1800" b="1" dirty="0">
                <a:effectLst/>
                <a:latin typeface="Book Antiqua" panose="02040602050305030304" pitchFamily="18" charset="0"/>
                <a:ea typeface="Calibri" panose="020F0502020204030204" pitchFamily="34" charset="0"/>
                <a:cs typeface="Book Antiqua" panose="02040602050305030304" pitchFamily="18" charset="0"/>
              </a:rPr>
              <a:t>---------------------</a:t>
            </a:r>
            <a:endParaRPr lang="en-US" sz="1800" dirty="0">
              <a:effectLst/>
              <a:latin typeface="Book Antiqua" panose="02040602050305030304" pitchFamily="18" charset="0"/>
              <a:ea typeface="Calibri" panose="020F0502020204030204" pitchFamily="34" charset="0"/>
              <a:cs typeface="Book Antiqua" panose="02040602050305030304" pitchFamily="18" charset="0"/>
            </a:endParaRPr>
          </a:p>
          <a:p>
            <a:endParaRPr lang="en-US" dirty="0">
              <a:latin typeface="Book Antiqua" panose="0204060205030503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591" name="Subtitle 2"/>
          <p:cNvSpPr>
            <a:spLocks noGrp="1"/>
          </p:cNvSpPr>
          <p:nvPr>
            <p:ph type="subTitle" idx="1"/>
          </p:nvPr>
        </p:nvSpPr>
        <p:spPr>
          <a:xfrm>
            <a:off x="1445623" y="0"/>
            <a:ext cx="9144000" cy="6583680"/>
          </a:xfrm>
          <a:noFill/>
        </p:spPr>
        <p:txBody>
          <a:bodyPr>
            <a:normAutofit fontScale="94792"/>
          </a:bodyPr>
          <a:lstStyle/>
          <a:p>
            <a:pPr marL="457200">
              <a:lnSpc>
                <a:spcPct val="115000"/>
              </a:lnSpc>
              <a:spcBef>
                <a:spcPts val="0"/>
              </a:spcBef>
              <a:spcAft>
                <a:spcPts val="1000"/>
              </a:spcAft>
            </a:pPr>
            <a:endParaRPr lang="en-US" b="1" u="sng" dirty="0">
              <a:latin typeface="Book Antiqua" panose="02040602050305030304" pitchFamily="18" charset="0"/>
              <a:ea typeface="Calibri" panose="020F0502020204030204" pitchFamily="34" charset="0"/>
              <a:cs typeface="Book Antiqua" panose="02040602050305030304" pitchFamily="18" charset="0"/>
            </a:endParaRPr>
          </a:p>
          <a:p>
            <a:pPr marL="457200">
              <a:lnSpc>
                <a:spcPct val="115000"/>
              </a:lnSpc>
              <a:spcBef>
                <a:spcPts val="0"/>
              </a:spcBef>
              <a:spcAft>
                <a:spcPts val="1000"/>
              </a:spcAft>
            </a:pPr>
            <a:r>
              <a:rPr lang="en-US" sz="3600" b="1" u="sng" dirty="0">
                <a:latin typeface="Book Antiqua" panose="02040602050305030304" pitchFamily="18" charset="0"/>
                <a:ea typeface="Calibri" panose="020F0502020204030204" pitchFamily="34" charset="0"/>
                <a:cs typeface="Book Antiqua" panose="02040602050305030304" pitchFamily="18" charset="0"/>
              </a:rPr>
              <a:t>MAINTENANCE OF RECORD</a:t>
            </a:r>
            <a:endParaRPr lang="en-US" sz="3600" b="1" dirty="0">
              <a:latin typeface="Book Antiqua" panose="02040602050305030304" pitchFamily="18" charset="0"/>
              <a:ea typeface="Calibri" panose="020F0502020204030204" pitchFamily="34" charset="0"/>
              <a:cs typeface="Book Antiqua" panose="02040602050305030304" pitchFamily="18" charset="0"/>
            </a:endParaRPr>
          </a:p>
          <a:p>
            <a:pPr marL="342900" marR="0" lvl="0" indent="-342900" algn="l">
              <a:lnSpc>
                <a:spcPct val="115000"/>
              </a:lnSpc>
              <a:spcBef>
                <a:spcPts val="0"/>
              </a:spcBef>
              <a:spcAft>
                <a:spcPts val="1000"/>
              </a:spcAft>
              <a:buFont typeface="Book Antiqua" panose="02040602050305030304" pitchFamily="18" charset="0"/>
              <a:buChar char="-"/>
            </a:pPr>
            <a:r>
              <a:rPr lang="en-US" b="1" dirty="0">
                <a:latin typeface="Book Antiqua" panose="02040602050305030304" pitchFamily="18" charset="0"/>
                <a:ea typeface="Calibri" panose="020F0502020204030204" pitchFamily="34" charset="0"/>
                <a:cs typeface="Arial" panose="020B0604020202020204" pitchFamily="34" charset="0"/>
              </a:rPr>
              <a:t>Definitions</a:t>
            </a:r>
          </a:p>
          <a:p>
            <a:pPr marL="342900" marR="0" lvl="0" indent="-342900" algn="l">
              <a:lnSpc>
                <a:spcPct val="115000"/>
              </a:lnSpc>
              <a:spcBef>
                <a:spcPts val="0"/>
              </a:spcBef>
              <a:spcAft>
                <a:spcPts val="1000"/>
              </a:spcAft>
              <a:buFont typeface="Book Antiqua" panose="02040602050305030304" pitchFamily="18" charset="0"/>
              <a:buChar char="-"/>
            </a:pPr>
            <a:r>
              <a:rPr lang="en-US" u="sng" dirty="0">
                <a:latin typeface="Book Antiqua" panose="02040602050305030304" pitchFamily="18" charset="0"/>
                <a:ea typeface="Calibri" panose="020F0502020204030204" pitchFamily="34" charset="0"/>
                <a:cs typeface="Arial" panose="020B0604020202020204" pitchFamily="34" charset="0"/>
              </a:rPr>
              <a:t>Record</a:t>
            </a:r>
            <a:r>
              <a:rPr lang="en-US" dirty="0">
                <a:latin typeface="Book Antiqua" panose="02040602050305030304" pitchFamily="18" charset="0"/>
                <a:ea typeface="Calibri" panose="020F0502020204030204" pitchFamily="34" charset="0"/>
                <a:cs typeface="Arial" panose="020B0604020202020204" pitchFamily="34" charset="0"/>
              </a:rPr>
              <a:t>:</a:t>
            </a:r>
          </a:p>
          <a:p>
            <a:pPr marL="342900" marR="0" lvl="0" indent="-342900" algn="just">
              <a:lnSpc>
                <a:spcPct val="150000"/>
              </a:lnSpc>
              <a:spcBef>
                <a:spcPts val="0"/>
              </a:spcBef>
              <a:spcAft>
                <a:spcPts val="1000"/>
              </a:spcAft>
              <a:buFont typeface="Book Antiqua" panose="02040602050305030304" pitchFamily="18" charset="0"/>
              <a:buChar char="-"/>
            </a:pPr>
            <a:r>
              <a:rPr lang="en-US" dirty="0">
                <a:latin typeface="Book Antiqua" panose="02040602050305030304" pitchFamily="18" charset="0"/>
                <a:ea typeface="Calibri" panose="020F0502020204030204" pitchFamily="34" charset="0"/>
                <a:cs typeface="Arial" panose="020B0604020202020204" pitchFamily="34" charset="0"/>
              </a:rPr>
              <a:t>Information captured in reproducible form required for conducting any transaction or activity.</a:t>
            </a:r>
          </a:p>
          <a:p>
            <a:pPr marL="342900" marR="0" lvl="0" indent="-342900" algn="l">
              <a:lnSpc>
                <a:spcPct val="115000"/>
              </a:lnSpc>
              <a:spcBef>
                <a:spcPts val="0"/>
              </a:spcBef>
              <a:spcAft>
                <a:spcPts val="1000"/>
              </a:spcAft>
              <a:buFont typeface="Book Antiqua" panose="02040602050305030304" pitchFamily="18" charset="0"/>
              <a:buChar char="-"/>
            </a:pPr>
            <a:r>
              <a:rPr lang="en-US" u="sng" dirty="0">
                <a:latin typeface="Book Antiqua" panose="02040602050305030304" pitchFamily="18" charset="0"/>
                <a:ea typeface="Calibri" panose="020F0502020204030204" pitchFamily="34" charset="0"/>
                <a:cs typeface="Arial" panose="020B0604020202020204" pitchFamily="34" charset="0"/>
              </a:rPr>
              <a:t>Maintenance</a:t>
            </a:r>
            <a:r>
              <a:rPr lang="en-US" dirty="0">
                <a:latin typeface="Book Antiqua" panose="02040602050305030304" pitchFamily="18" charset="0"/>
                <a:ea typeface="Calibri" panose="020F0502020204030204" pitchFamily="34" charset="0"/>
                <a:cs typeface="Arial" panose="020B0604020202020204" pitchFamily="34" charset="0"/>
              </a:rPr>
              <a:t>:</a:t>
            </a:r>
          </a:p>
          <a:p>
            <a:pPr marL="342900" marR="0" lvl="0" indent="-342900" algn="just">
              <a:lnSpc>
                <a:spcPct val="150000"/>
              </a:lnSpc>
              <a:spcBef>
                <a:spcPts val="0"/>
              </a:spcBef>
              <a:spcAft>
                <a:spcPts val="1000"/>
              </a:spcAft>
              <a:buFont typeface="Book Antiqua" panose="02040602050305030304" pitchFamily="18" charset="0"/>
              <a:buChar char="-"/>
            </a:pPr>
            <a:r>
              <a:rPr lang="en-US" dirty="0">
                <a:latin typeface="Book Antiqua" panose="02040602050305030304" pitchFamily="18" charset="0"/>
                <a:ea typeface="Calibri" panose="020F0502020204030204" pitchFamily="34" charset="0"/>
                <a:cs typeface="Arial" panose="020B0604020202020204" pitchFamily="34" charset="0"/>
              </a:rPr>
              <a:t>A logical and practical approach towards creation, keeping, use and disposition of records.</a:t>
            </a:r>
          </a:p>
          <a:p>
            <a:pPr lvl="0">
              <a:lnSpc>
                <a:spcPct val="150000"/>
              </a:lnSpc>
              <a:spcBef>
                <a:spcPts val="0"/>
              </a:spcBef>
              <a:spcAft>
                <a:spcPts val="1000"/>
              </a:spcAft>
            </a:pPr>
            <a:r>
              <a:rPr lang="en-US" dirty="0">
                <a:latin typeface="Book Antiqua" panose="02040602050305030304" pitchFamily="18" charset="0"/>
                <a:ea typeface="Calibri" panose="020F0502020204030204" pitchFamily="34" charset="0"/>
                <a:cs typeface="Arial" panose="020B0604020202020204" pitchFamily="34" charset="0"/>
              </a:rPr>
              <a:t>-----------------</a:t>
            </a:r>
          </a:p>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592" name="Subtitle 2"/>
          <p:cNvSpPr>
            <a:spLocks noGrp="1"/>
          </p:cNvSpPr>
          <p:nvPr>
            <p:ph type="subTitle" idx="1"/>
          </p:nvPr>
        </p:nvSpPr>
        <p:spPr>
          <a:xfrm>
            <a:off x="1445623" y="0"/>
            <a:ext cx="9144000" cy="6583680"/>
          </a:xfrm>
          <a:noFill/>
        </p:spPr>
        <p:txBody>
          <a:bodyPr>
            <a:normAutofit fontScale="94792"/>
          </a:bodyPr>
          <a:lstStyle/>
          <a:p>
            <a:pPr>
              <a:lnSpc>
                <a:spcPct val="115000"/>
              </a:lnSpc>
              <a:spcBef>
                <a:spcPts val="0"/>
              </a:spcBef>
              <a:spcAft>
                <a:spcPts val="1000"/>
              </a:spcAft>
            </a:pPr>
            <a:r>
              <a:rPr lang="en-US" sz="3600" b="1" u="sng" dirty="0">
                <a:latin typeface="Book Antiqua" panose="02040602050305030304" pitchFamily="18" charset="0"/>
                <a:ea typeface="Calibri" panose="020F0502020204030204" pitchFamily="34" charset="0"/>
                <a:cs typeface="Book Antiqua" panose="02040602050305030304" pitchFamily="18" charset="0"/>
              </a:rPr>
              <a:t>OBJECT</a:t>
            </a:r>
            <a:r>
              <a:rPr lang="en-US" b="1" u="sng" dirty="0">
                <a:latin typeface="Book Antiqua" panose="02040602050305030304" pitchFamily="18" charset="0"/>
                <a:ea typeface="Calibri" panose="020F0502020204030204" pitchFamily="34" charset="0"/>
                <a:cs typeface="Book Antiqua" panose="02040602050305030304" pitchFamily="18" charset="0"/>
              </a:rPr>
              <a:t>:</a:t>
            </a:r>
            <a:endParaRPr lang="en-US" dirty="0">
              <a:latin typeface="Book Antiqua" panose="02040602050305030304" pitchFamily="18" charset="0"/>
              <a:ea typeface="Calibri" panose="020F0502020204030204" pitchFamily="34" charset="0"/>
              <a:cs typeface="Book Antiqua" panose="02040602050305030304" pitchFamily="18" charset="0"/>
            </a:endParaRPr>
          </a:p>
          <a:p>
            <a:pPr marL="457200" marR="0" algn="just">
              <a:lnSpc>
                <a:spcPct val="150000"/>
              </a:lnSpc>
              <a:spcBef>
                <a:spcPts val="0"/>
              </a:spcBef>
              <a:spcAft>
                <a:spcPts val="1000"/>
              </a:spcAft>
            </a:pPr>
            <a:r>
              <a:rPr lang="en-US" dirty="0">
                <a:latin typeface="Book Antiqua" panose="02040602050305030304" pitchFamily="18" charset="0"/>
                <a:ea typeface="Calibri" panose="020F0502020204030204" pitchFamily="34" charset="0"/>
                <a:cs typeface="Book Antiqua" panose="02040602050305030304" pitchFamily="18" charset="0"/>
              </a:rPr>
              <a:t>Maintenance of true, correct and proper record of Judicial Proceedings is essential for safe administration of justice and for safeguarding valuable rights of citizens.</a:t>
            </a:r>
          </a:p>
          <a:p>
            <a:pPr marL="457200" marR="0" algn="just">
              <a:lnSpc>
                <a:spcPct val="150000"/>
              </a:lnSpc>
              <a:spcBef>
                <a:spcPts val="0"/>
              </a:spcBef>
              <a:spcAft>
                <a:spcPts val="1000"/>
              </a:spcAft>
            </a:pPr>
            <a:endParaRPr lang="en-US" dirty="0">
              <a:latin typeface="Book Antiqua" panose="02040602050305030304" pitchFamily="18" charset="0"/>
              <a:ea typeface="Calibri" panose="020F0502020204030204" pitchFamily="34" charset="0"/>
              <a:cs typeface="Book Antiqua" panose="02040602050305030304" pitchFamily="18" charset="0"/>
            </a:endParaRPr>
          </a:p>
          <a:p>
            <a:pPr marL="800100" marR="0" indent="-342900" algn="just">
              <a:lnSpc>
                <a:spcPct val="150000"/>
              </a:lnSpc>
              <a:spcBef>
                <a:spcPts val="0"/>
              </a:spcBef>
              <a:spcAft>
                <a:spcPts val="1000"/>
              </a:spcAft>
              <a:buFontTx/>
              <a:buChar char="-"/>
            </a:pPr>
            <a:r>
              <a:rPr lang="en-US" dirty="0">
                <a:latin typeface="Book Antiqua" panose="02040602050305030304" pitchFamily="18" charset="0"/>
                <a:ea typeface="Calibri" panose="020F0502020204030204" pitchFamily="34" charset="0"/>
                <a:cs typeface="Book Antiqua" panose="02040602050305030304" pitchFamily="18" charset="0"/>
              </a:rPr>
              <a:t>Application of judicial mind can only be ensured when </a:t>
            </a:r>
          </a:p>
          <a:p>
            <a:pPr marL="457200" marR="0" algn="just">
              <a:lnSpc>
                <a:spcPct val="150000"/>
              </a:lnSpc>
              <a:spcBef>
                <a:spcPts val="0"/>
              </a:spcBef>
              <a:spcAft>
                <a:spcPts val="1000"/>
              </a:spcAft>
            </a:pPr>
            <a:r>
              <a:rPr lang="en-US" dirty="0">
                <a:latin typeface="Book Antiqua" panose="02040602050305030304" pitchFamily="18" charset="0"/>
                <a:ea typeface="Calibri" panose="020F0502020204030204" pitchFamily="34" charset="0"/>
                <a:cs typeface="Book Antiqua" panose="02040602050305030304" pitchFamily="18" charset="0"/>
              </a:rPr>
              <a:t>    diligently prepared correct record is easily </a:t>
            </a:r>
          </a:p>
          <a:p>
            <a:endParaRPr lang="en-US" dirty="0">
              <a:latin typeface="Book Antiqua" panose="02040602050305030304" pitchFamily="18" charset="0"/>
              <a:ea typeface="Calibri" panose="020F0502020204030204" pitchFamily="34" charset="0"/>
              <a:cs typeface="Book Antiqua" panose="02040602050305030304" pitchFamily="18" charset="0"/>
            </a:endParaRPr>
          </a:p>
          <a:p>
            <a:endParaRPr lang="en-US" dirty="0">
              <a:latin typeface="Book Antiqua" panose="02040602050305030304" pitchFamily="18" charset="0"/>
              <a:ea typeface="Calibri" panose="020F0502020204030204" pitchFamily="34" charset="0"/>
              <a:cs typeface="Book Antiqua" panose="02040602050305030304" pitchFamily="18" charset="0"/>
            </a:endParaRPr>
          </a:p>
          <a:p>
            <a:r>
              <a:rPr lang="en-US" b="1" dirty="0"/>
              <a:t>-------------------------</a:t>
            </a:r>
            <a:endParaRPr lang="en-US" dirty="0"/>
          </a:p>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593" name="Subtitle 2"/>
          <p:cNvSpPr>
            <a:spLocks noGrp="1"/>
          </p:cNvSpPr>
          <p:nvPr>
            <p:ph type="subTitle" idx="1"/>
          </p:nvPr>
        </p:nvSpPr>
        <p:spPr>
          <a:xfrm>
            <a:off x="1445623" y="0"/>
            <a:ext cx="8653720" cy="6583680"/>
          </a:xfrm>
          <a:noFill/>
        </p:spPr>
        <p:txBody>
          <a:bodyPr>
            <a:normAutofit/>
          </a:bodyPr>
          <a:lstStyle/>
          <a:p>
            <a:pPr>
              <a:lnSpc>
                <a:spcPct val="150000"/>
              </a:lnSpc>
              <a:spcBef>
                <a:spcPts val="0"/>
              </a:spcBef>
              <a:spcAft>
                <a:spcPts val="1000"/>
              </a:spcAft>
            </a:pPr>
            <a:r>
              <a:rPr lang="en-US" sz="3200" b="1" u="sng" dirty="0">
                <a:effectLst/>
                <a:latin typeface="Book Antiqua" panose="02040602050305030304" pitchFamily="18" charset="0"/>
                <a:ea typeface="Calibri" panose="020F0502020204030204" pitchFamily="34" charset="0"/>
                <a:cs typeface="Book Antiqua" panose="02040602050305030304" pitchFamily="18" charset="0"/>
              </a:rPr>
              <a:t>GOALS</a:t>
            </a:r>
            <a:endParaRPr lang="en-US" b="1" dirty="0">
              <a:effectLst/>
              <a:latin typeface="Book Antiqua" panose="02040602050305030304" pitchFamily="18" charset="0"/>
              <a:ea typeface="Calibri" panose="020F0502020204030204" pitchFamily="34" charset="0"/>
              <a:cs typeface="Book Antiqua" panose="02040602050305030304" pitchFamily="18" charset="0"/>
            </a:endParaRP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Create only necessary for efficient and successful operation of the system.</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Timely production of the record when needed.</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Retain/preserve only records needed for continued operation of the institution and dispose what is not needed.</a:t>
            </a:r>
          </a:p>
          <a:p>
            <a:pPr marL="342900" lvl="0" indent="-342900" algn="just">
              <a:lnSpc>
                <a:spcPct val="150000"/>
              </a:lnSpc>
              <a:buFont typeface="Book Antiqua" panose="02040602050305030304" pitchFamily="18" charset="0"/>
              <a:buChar char="-"/>
            </a:pPr>
            <a:endParaRPr lang="en-US" dirty="0">
              <a:latin typeface="Book Antiqua" panose="02040602050305030304" pitchFamily="18" charset="0"/>
              <a:ea typeface="Calibri" panose="020F0502020204030204" pitchFamily="34" charset="0"/>
              <a:cs typeface="Arial" panose="020B0604020202020204" pitchFamily="34" charset="0"/>
            </a:endParaRPr>
          </a:p>
          <a:p>
            <a:pPr>
              <a:lnSpc>
                <a:spcPct val="115000"/>
              </a:lnSpc>
              <a:spcBef>
                <a:spcPts val="0"/>
              </a:spcBef>
              <a:spcAft>
                <a:spcPts val="1000"/>
              </a:spcAft>
            </a:pPr>
            <a:r>
              <a:rPr lang="en-US" sz="1800" b="1" dirty="0">
                <a:effectLst/>
                <a:latin typeface="Book Antiqua" panose="02040602050305030304" pitchFamily="18" charset="0"/>
                <a:ea typeface="Calibri" panose="020F0502020204030204" pitchFamily="34" charset="0"/>
                <a:cs typeface="Book Antiqua" panose="02040602050305030304" pitchFamily="18" charset="0"/>
              </a:rPr>
              <a:t>--------------------------</a:t>
            </a:r>
            <a:endParaRPr lang="en-US" sz="1800" dirty="0">
              <a:effectLst/>
              <a:latin typeface="Book Antiqua" panose="02040602050305030304" pitchFamily="18" charset="0"/>
              <a:ea typeface="Calibri" panose="020F0502020204030204" pitchFamily="34" charset="0"/>
              <a:cs typeface="Book Antiqua" panose="02040602050305030304" pitchFamily="18" charset="0"/>
            </a:endParaRPr>
          </a:p>
          <a:p>
            <a:endParaRPr lang="en-US" dirty="0">
              <a:latin typeface="Book Antiqua" panose="0204060205030503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594" name="Subtitle 2"/>
          <p:cNvSpPr>
            <a:spLocks noGrp="1"/>
          </p:cNvSpPr>
          <p:nvPr>
            <p:ph type="subTitle" idx="1"/>
          </p:nvPr>
        </p:nvSpPr>
        <p:spPr>
          <a:xfrm>
            <a:off x="1445623" y="0"/>
            <a:ext cx="9144000" cy="6583680"/>
          </a:xfrm>
          <a:noFill/>
        </p:spPr>
        <p:txBody>
          <a:bodyPr>
            <a:normAutofit/>
          </a:bodyPr>
          <a:lstStyle/>
          <a:p>
            <a:pPr>
              <a:lnSpc>
                <a:spcPct val="115000"/>
              </a:lnSpc>
              <a:spcBef>
                <a:spcPts val="0"/>
              </a:spcBef>
              <a:spcAft>
                <a:spcPts val="1000"/>
              </a:spcAft>
            </a:pPr>
            <a:endParaRPr lang="en-US" b="1" u="sng" dirty="0">
              <a:latin typeface="Book Antiqua" panose="02040602050305030304" pitchFamily="18" charset="0"/>
              <a:ea typeface="Calibri" panose="020F0502020204030204" pitchFamily="34" charset="0"/>
              <a:cs typeface="Book Antiqua" panose="02040602050305030304" pitchFamily="18" charset="0"/>
            </a:endParaRPr>
          </a:p>
          <a:p>
            <a:pPr>
              <a:lnSpc>
                <a:spcPct val="115000"/>
              </a:lnSpc>
              <a:spcBef>
                <a:spcPts val="0"/>
              </a:spcBef>
              <a:spcAft>
                <a:spcPts val="1000"/>
              </a:spcAft>
            </a:pPr>
            <a:r>
              <a:rPr lang="en-US" b="1" u="sng" dirty="0">
                <a:latin typeface="Book Antiqua" panose="02040602050305030304" pitchFamily="18" charset="0"/>
                <a:ea typeface="Calibri" panose="020F0502020204030204" pitchFamily="34" charset="0"/>
                <a:cs typeface="Book Antiqua" panose="02040602050305030304" pitchFamily="18" charset="0"/>
              </a:rPr>
              <a:t>Life Cycle Concept</a:t>
            </a:r>
            <a:endParaRPr lang="en-US" b="1" dirty="0">
              <a:latin typeface="Book Antiqua" panose="02040602050305030304" pitchFamily="18" charset="0"/>
              <a:ea typeface="Calibri" panose="020F0502020204030204" pitchFamily="34" charset="0"/>
              <a:cs typeface="Book Antiqua" panose="02040602050305030304" pitchFamily="18" charset="0"/>
            </a:endParaRPr>
          </a:p>
          <a:p>
            <a:pPr marL="342900" marR="0" lvl="0" indent="-342900" algn="just">
              <a:lnSpc>
                <a:spcPct val="150000"/>
              </a:lnSpc>
              <a:spcBef>
                <a:spcPts val="0"/>
              </a:spcBef>
              <a:spcAft>
                <a:spcPts val="1000"/>
              </a:spcAft>
              <a:buFont typeface="Book Antiqua" panose="02040602050305030304" pitchFamily="18" charset="0"/>
              <a:buChar char="-"/>
            </a:pPr>
            <a:r>
              <a:rPr lang="en-US" dirty="0">
                <a:latin typeface="Book Antiqua" panose="02040602050305030304" pitchFamily="18" charset="0"/>
                <a:ea typeface="Calibri" panose="020F0502020204030204" pitchFamily="34" charset="0"/>
                <a:cs typeface="Arial" panose="020B0604020202020204" pitchFamily="34" charset="0"/>
              </a:rPr>
              <a:t>Record pass through three main staged from its creation and active use to its final disposition.</a:t>
            </a:r>
          </a:p>
          <a:p>
            <a:pPr algn="just">
              <a:lnSpc>
                <a:spcPct val="150000"/>
              </a:lnSpc>
              <a:spcBef>
                <a:spcPts val="0"/>
              </a:spcBef>
              <a:spcAft>
                <a:spcPts val="1000"/>
              </a:spcAft>
            </a:pPr>
            <a:r>
              <a:rPr lang="en-US" b="1" dirty="0">
                <a:latin typeface="Book Antiqua" panose="02040602050305030304" pitchFamily="18" charset="0"/>
                <a:ea typeface="Calibri" panose="020F0502020204030204" pitchFamily="34" charset="0"/>
                <a:cs typeface="Book Antiqua" panose="02040602050305030304" pitchFamily="18" charset="0"/>
              </a:rPr>
              <a:t>Basic Categories:</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Active </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Inactive</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Dead</a:t>
            </a:r>
          </a:p>
          <a:p>
            <a:pPr>
              <a:lnSpc>
                <a:spcPct val="115000"/>
              </a:lnSpc>
              <a:spcBef>
                <a:spcPts val="0"/>
              </a:spcBef>
              <a:spcAft>
                <a:spcPts val="1000"/>
              </a:spcAft>
            </a:pPr>
            <a:r>
              <a:rPr lang="en-US" dirty="0">
                <a:latin typeface="Book Antiqua" panose="02040602050305030304" pitchFamily="18" charset="0"/>
                <a:ea typeface="Calibri" panose="020F0502020204030204" pitchFamily="34" charset="0"/>
                <a:cs typeface="Book Antiqua" panose="02040602050305030304" pitchFamily="18" charset="0"/>
              </a:rPr>
              <a:t>-------------------------------</a:t>
            </a:r>
          </a:p>
          <a:p>
            <a:endParaRPr lang="en-US" dirty="0">
              <a:latin typeface="Book Antiqua" panose="0204060205030503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595" name="Subtitle 2"/>
          <p:cNvSpPr>
            <a:spLocks noGrp="1"/>
          </p:cNvSpPr>
          <p:nvPr>
            <p:ph type="subTitle" idx="1"/>
          </p:nvPr>
        </p:nvSpPr>
        <p:spPr>
          <a:xfrm>
            <a:off x="1445623" y="0"/>
            <a:ext cx="9144000" cy="6583680"/>
          </a:xfrm>
          <a:noFill/>
        </p:spPr>
        <p:txBody>
          <a:bodyPr>
            <a:normAutofit fontScale="92500" lnSpcReduction="10000"/>
          </a:bodyPr>
          <a:lstStyle/>
          <a:p>
            <a:pPr>
              <a:lnSpc>
                <a:spcPct val="115000"/>
              </a:lnSpc>
              <a:spcBef>
                <a:spcPts val="0"/>
              </a:spcBef>
              <a:spcAft>
                <a:spcPts val="1000"/>
              </a:spcAft>
              <a:tabLst>
                <a:tab pos="1821180" algn="l"/>
              </a:tabLst>
            </a:pPr>
            <a:r>
              <a:rPr lang="en-US" sz="3000" b="1" u="sng" dirty="0">
                <a:effectLst/>
                <a:latin typeface="Book Antiqua" panose="02040602050305030304" pitchFamily="18" charset="0"/>
                <a:ea typeface="Calibri" panose="020F0502020204030204" pitchFamily="34" charset="0"/>
                <a:cs typeface="Book Antiqua" panose="02040602050305030304" pitchFamily="18" charset="0"/>
              </a:rPr>
              <a:t>Instructions about Size and Quality of Paper</a:t>
            </a:r>
            <a:endParaRPr lang="en-US" sz="3000" b="1" dirty="0">
              <a:effectLst/>
              <a:latin typeface="Book Antiqua" panose="02040602050305030304" pitchFamily="18" charset="0"/>
              <a:ea typeface="Calibri" panose="020F0502020204030204" pitchFamily="34" charset="0"/>
              <a:cs typeface="Book Antiqua" panose="02040602050305030304" pitchFamily="18" charset="0"/>
            </a:endParaRPr>
          </a:p>
          <a:p>
            <a:pPr algn="r">
              <a:lnSpc>
                <a:spcPct val="115000"/>
              </a:lnSpc>
              <a:spcBef>
                <a:spcPts val="0"/>
              </a:spcBef>
              <a:tabLst>
                <a:tab pos="1192530" algn="l"/>
              </a:tabLst>
            </a:pPr>
            <a:r>
              <a:rPr lang="en-US" sz="1800" b="1" u="sng" dirty="0">
                <a:effectLst/>
                <a:latin typeface="Book Antiqua" panose="02040602050305030304" pitchFamily="18" charset="0"/>
                <a:ea typeface="Calibri" panose="020F0502020204030204" pitchFamily="34" charset="0"/>
                <a:cs typeface="Book Antiqua" panose="02040602050305030304" pitchFamily="18" charset="0"/>
              </a:rPr>
              <a:t>High Court Rules &amp; </a:t>
            </a:r>
            <a:endParaRPr lang="en-US" sz="1800" dirty="0">
              <a:effectLst/>
              <a:latin typeface="Book Antiqua" panose="02040602050305030304" pitchFamily="18" charset="0"/>
              <a:ea typeface="Calibri" panose="020F0502020204030204" pitchFamily="34" charset="0"/>
              <a:cs typeface="Book Antiqua" panose="02040602050305030304" pitchFamily="18" charset="0"/>
            </a:endParaRPr>
          </a:p>
          <a:p>
            <a:pPr algn="r">
              <a:lnSpc>
                <a:spcPct val="110000"/>
              </a:lnSpc>
              <a:spcBef>
                <a:spcPts val="0"/>
              </a:spcBef>
              <a:tabLst>
                <a:tab pos="1192530" algn="l"/>
              </a:tabLst>
            </a:pPr>
            <a:r>
              <a:rPr lang="en-US" sz="1800" b="1" u="sng" dirty="0">
                <a:effectLst/>
                <a:latin typeface="Book Antiqua" panose="02040602050305030304" pitchFamily="18" charset="0"/>
                <a:ea typeface="Calibri" panose="020F0502020204030204" pitchFamily="34" charset="0"/>
                <a:cs typeface="Book Antiqua" panose="02040602050305030304" pitchFamily="18" charset="0"/>
              </a:rPr>
              <a:t>Orders Volume-IV Ch:16</a:t>
            </a:r>
            <a:endParaRPr lang="en-US" sz="1800" dirty="0">
              <a:effectLst/>
              <a:latin typeface="Book Antiqua" panose="02040602050305030304" pitchFamily="18" charset="0"/>
              <a:ea typeface="Calibri" panose="020F0502020204030204" pitchFamily="34" charset="0"/>
              <a:cs typeface="Book Antiqua" panose="02040602050305030304" pitchFamily="18" charset="0"/>
            </a:endParaRP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All copies of judicial documents, all applications and petitions should be written on the standard pattern water marked petition paper.</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Paper to be kept flat at its full size (13 ½ X 8 ½)</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Foolscap paper, should be used for all English portion of the record and to be kept flat </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‘B’ Quality paper to be used for process </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Economy to be exercised in use of paper </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Registers to be obtained from Official Printing Press</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Uniform size of paper for Records</a:t>
            </a:r>
          </a:p>
          <a:p>
            <a:endParaRPr lang="en-US" dirty="0">
              <a:latin typeface="Book Antiqua" panose="0204060205030503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596" name="Subtitle 2"/>
          <p:cNvSpPr>
            <a:spLocks noGrp="1"/>
          </p:cNvSpPr>
          <p:nvPr>
            <p:ph type="subTitle" idx="1"/>
          </p:nvPr>
        </p:nvSpPr>
        <p:spPr>
          <a:xfrm>
            <a:off x="1445623" y="0"/>
            <a:ext cx="9144000" cy="6583680"/>
          </a:xfrm>
          <a:noFill/>
        </p:spPr>
        <p:txBody>
          <a:bodyPr>
            <a:normAutofit fontScale="94792"/>
          </a:bodyPr>
          <a:lstStyle/>
          <a:p>
            <a:pPr marL="685800" marR="0">
              <a:lnSpc>
                <a:spcPct val="115000"/>
              </a:lnSpc>
              <a:spcBef>
                <a:spcPts val="0"/>
              </a:spcBef>
              <a:spcAft>
                <a:spcPts val="1000"/>
              </a:spcAft>
            </a:pPr>
            <a:endParaRPr lang="en-US" b="1" u="sng" dirty="0">
              <a:effectLst/>
              <a:latin typeface="Book Antiqua" panose="02040602050305030304" pitchFamily="18" charset="0"/>
              <a:ea typeface="Calibri" panose="020F0502020204030204" pitchFamily="34" charset="0"/>
              <a:cs typeface="Book Antiqua" panose="02040602050305030304" pitchFamily="18" charset="0"/>
            </a:endParaRPr>
          </a:p>
          <a:p>
            <a:pPr marL="685800" marR="0">
              <a:lnSpc>
                <a:spcPct val="115000"/>
              </a:lnSpc>
              <a:spcBef>
                <a:spcPts val="0"/>
              </a:spcBef>
              <a:spcAft>
                <a:spcPts val="1000"/>
              </a:spcAft>
            </a:pPr>
            <a:r>
              <a:rPr lang="en-US" b="1" u="sng" dirty="0">
                <a:effectLst/>
                <a:latin typeface="Book Antiqua" panose="02040602050305030304" pitchFamily="18" charset="0"/>
                <a:ea typeface="Calibri" panose="020F0502020204030204" pitchFamily="34" charset="0"/>
                <a:cs typeface="Book Antiqua" panose="02040602050305030304" pitchFamily="18" charset="0"/>
              </a:rPr>
              <a:t>Advantages of Uniform size of Records</a:t>
            </a:r>
            <a:endParaRPr lang="en-US" b="1" dirty="0">
              <a:effectLst/>
              <a:latin typeface="Book Antiqua" panose="02040602050305030304" pitchFamily="18" charset="0"/>
              <a:ea typeface="Calibri" panose="020F0502020204030204" pitchFamily="34" charset="0"/>
              <a:cs typeface="Book Antiqua" panose="02040602050305030304" pitchFamily="18" charset="0"/>
            </a:endParaRP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Facilitation in compilation</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Space saving in Record Room by making the files into compact and even block. </a:t>
            </a:r>
          </a:p>
          <a:p>
            <a:pPr marL="342900" marR="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Protection from injury from constant use and while in transit, as papers of one size are less easily frayed at the edges by being tied out, untied, and are less liable to be get folded, torn and damaged in general use. </a:t>
            </a:r>
          </a:p>
          <a:p>
            <a:r>
              <a:rPr lang="en-US" dirty="0">
                <a:latin typeface="Book Antiqua" panose="02040602050305030304" pitchFamily="18" charset="0"/>
              </a:rPr>
              <a:t>____________________________________</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597" name="Subtitle 2"/>
          <p:cNvSpPr>
            <a:spLocks noGrp="1"/>
          </p:cNvSpPr>
          <p:nvPr>
            <p:ph type="subTitle" idx="1"/>
          </p:nvPr>
        </p:nvSpPr>
        <p:spPr>
          <a:xfrm>
            <a:off x="1445623" y="0"/>
            <a:ext cx="9144000" cy="6583680"/>
          </a:xfrm>
          <a:noFill/>
        </p:spPr>
        <p:txBody>
          <a:bodyPr>
            <a:noAutofit/>
          </a:bodyPr>
          <a:lstStyle/>
          <a:p>
            <a:pPr marL="457200" marR="0">
              <a:lnSpc>
                <a:spcPct val="115000"/>
              </a:lnSpc>
              <a:spcBef>
                <a:spcPts val="0"/>
              </a:spcBef>
              <a:spcAft>
                <a:spcPts val="1000"/>
              </a:spcAft>
            </a:pPr>
            <a:r>
              <a:rPr lang="en-US" sz="2000" b="1" u="sng" dirty="0">
                <a:effectLst/>
                <a:latin typeface="Book Antiqua" panose="02040602050305030304" pitchFamily="18" charset="0"/>
                <a:ea typeface="Calibri" panose="020F0502020204030204" pitchFamily="34" charset="0"/>
                <a:cs typeface="Book Antiqua" panose="02040602050305030304" pitchFamily="18" charset="0"/>
              </a:rPr>
              <a:t>Instructions to Prevent Waste</a:t>
            </a:r>
            <a:endParaRPr lang="en-US" sz="2000" b="1" dirty="0">
              <a:effectLst/>
              <a:latin typeface="Book Antiqua" panose="02040602050305030304" pitchFamily="18" charset="0"/>
              <a:ea typeface="Calibri" panose="020F0502020204030204" pitchFamily="34" charset="0"/>
              <a:cs typeface="Book Antiqua" panose="02040602050305030304" pitchFamily="18" charset="0"/>
            </a:endParaRPr>
          </a:p>
          <a:p>
            <a:pPr marL="342900" lvl="0" indent="-342900" algn="just">
              <a:lnSpc>
                <a:spcPct val="150000"/>
              </a:lnSpc>
              <a:buFont typeface="Book Antiqua" panose="02040602050305030304" pitchFamily="18" charset="0"/>
              <a:buChar char="-"/>
            </a:pPr>
            <a:r>
              <a:rPr lang="en-US" sz="1400" dirty="0">
                <a:effectLst/>
                <a:latin typeface="Book Antiqua" panose="02040602050305030304" pitchFamily="18" charset="0"/>
                <a:ea typeface="Calibri" panose="020F0502020204030204" pitchFamily="34" charset="0"/>
                <a:cs typeface="Arial" panose="020B0604020202020204" pitchFamily="34" charset="0"/>
              </a:rPr>
              <a:t>Except in warrant cases and Civil Suit, depositions of witnesses be written continuously instead of separate sheets.</a:t>
            </a:r>
          </a:p>
          <a:p>
            <a:pPr marL="342900" lvl="0" indent="-342900" algn="just">
              <a:lnSpc>
                <a:spcPct val="150000"/>
              </a:lnSpc>
              <a:buFont typeface="Book Antiqua" panose="02040602050305030304" pitchFamily="18" charset="0"/>
              <a:buChar char="-"/>
            </a:pPr>
            <a:r>
              <a:rPr lang="en-US" sz="1400" dirty="0">
                <a:effectLst/>
                <a:latin typeface="Book Antiqua" panose="02040602050305030304" pitchFamily="18" charset="0"/>
                <a:ea typeface="Calibri" panose="020F0502020204030204" pitchFamily="34" charset="0"/>
                <a:cs typeface="Arial" panose="020B0604020202020204" pitchFamily="34" charset="0"/>
              </a:rPr>
              <a:t>A clear space of 2/3 inches be left blank between the end of one statement and the beginning of the next. </a:t>
            </a:r>
          </a:p>
          <a:p>
            <a:pPr marL="342900" lvl="0" indent="-342900" algn="just">
              <a:lnSpc>
                <a:spcPct val="150000"/>
              </a:lnSpc>
              <a:buFont typeface="Book Antiqua" panose="02040602050305030304" pitchFamily="18" charset="0"/>
              <a:buChar char="-"/>
            </a:pPr>
            <a:r>
              <a:rPr lang="en-US" sz="1400" dirty="0">
                <a:effectLst/>
                <a:latin typeface="Book Antiqua" panose="02040602050305030304" pitchFamily="18" charset="0"/>
                <a:ea typeface="Calibri" panose="020F0502020204030204" pitchFamily="34" charset="0"/>
                <a:cs typeface="Arial" panose="020B0604020202020204" pitchFamily="34" charset="0"/>
              </a:rPr>
              <a:t>The practice of writing orders and other matters across the top and along with the sides of a page should be discontinued.</a:t>
            </a:r>
          </a:p>
          <a:p>
            <a:pPr marL="342900" lvl="0" indent="-342900" algn="just">
              <a:lnSpc>
                <a:spcPct val="150000"/>
              </a:lnSpc>
              <a:buFont typeface="Book Antiqua" panose="02040602050305030304" pitchFamily="18" charset="0"/>
              <a:buChar char="-"/>
            </a:pPr>
            <a:r>
              <a:rPr lang="en-US" sz="1400" dirty="0">
                <a:effectLst/>
                <a:latin typeface="Book Antiqua" panose="02040602050305030304" pitchFamily="18" charset="0"/>
                <a:ea typeface="Calibri" panose="020F0502020204030204" pitchFamily="34" charset="0"/>
                <a:cs typeface="Arial" panose="020B0604020202020204" pitchFamily="34" charset="0"/>
              </a:rPr>
              <a:t>Reasonable margin should be left on each side of the paper, so that writing may not be obliterated by fraying at the edges.</a:t>
            </a:r>
          </a:p>
          <a:p>
            <a:pPr marL="342900" lvl="0" indent="-342900" algn="just">
              <a:lnSpc>
                <a:spcPct val="150000"/>
              </a:lnSpc>
              <a:buFont typeface="Book Antiqua" panose="02040602050305030304" pitchFamily="18" charset="0"/>
              <a:buChar char="-"/>
            </a:pPr>
            <a:r>
              <a:rPr lang="en-US" sz="1400" dirty="0">
                <a:effectLst/>
                <a:latin typeface="Book Antiqua" panose="02040602050305030304" pitchFamily="18" charset="0"/>
                <a:ea typeface="Calibri" panose="020F0502020204030204" pitchFamily="34" charset="0"/>
                <a:cs typeface="Arial" panose="020B0604020202020204" pitchFamily="34" charset="0"/>
              </a:rPr>
              <a:t>Files in use in court should be placed between stiff wooden or cardboard protectors of the size of the standard file, so that the strain of the cloth or covering, or of the string or tape, does not fall in the papers within.</a:t>
            </a:r>
          </a:p>
          <a:p>
            <a:pPr marL="342900" lvl="0" indent="-342900" algn="just">
              <a:lnSpc>
                <a:spcPct val="150000"/>
              </a:lnSpc>
              <a:buFont typeface="Book Antiqua" panose="02040602050305030304" pitchFamily="18" charset="0"/>
              <a:buChar char="-"/>
            </a:pPr>
            <a:r>
              <a:rPr lang="en-US" sz="1400" dirty="0">
                <a:effectLst/>
                <a:latin typeface="Book Antiqua" panose="02040602050305030304" pitchFamily="18" charset="0"/>
                <a:ea typeface="Calibri" panose="020F0502020204030204" pitchFamily="34" charset="0"/>
                <a:cs typeface="Arial" panose="020B0604020202020204" pitchFamily="34" charset="0"/>
              </a:rPr>
              <a:t>Each file be tied with broad tape or </a:t>
            </a:r>
            <a:r>
              <a:rPr lang="en-US" sz="1400" i="1" dirty="0" err="1">
                <a:effectLst/>
                <a:latin typeface="Book Antiqua" panose="02040602050305030304" pitchFamily="18" charset="0"/>
                <a:ea typeface="Calibri" panose="020F0502020204030204" pitchFamily="34" charset="0"/>
                <a:cs typeface="Arial" panose="020B0604020202020204" pitchFamily="34" charset="0"/>
              </a:rPr>
              <a:t>nawar</a:t>
            </a:r>
            <a:r>
              <a:rPr lang="en-US" sz="1400" dirty="0">
                <a:effectLst/>
                <a:latin typeface="Book Antiqua" panose="02040602050305030304" pitchFamily="18" charset="0"/>
                <a:ea typeface="Calibri" panose="020F0502020204030204" pitchFamily="34" charset="0"/>
                <a:cs typeface="Arial" panose="020B0604020202020204" pitchFamily="34" charset="0"/>
              </a:rPr>
              <a:t> instead of string.</a:t>
            </a:r>
          </a:p>
          <a:p>
            <a:pPr marL="342900" lvl="0" indent="-342900" algn="just">
              <a:lnSpc>
                <a:spcPct val="150000"/>
              </a:lnSpc>
              <a:buFont typeface="Book Antiqua" panose="02040602050305030304" pitchFamily="18" charset="0"/>
              <a:buChar char="-"/>
            </a:pPr>
            <a:r>
              <a:rPr lang="en-US" sz="1400" dirty="0">
                <a:effectLst/>
                <a:latin typeface="Book Antiqua" panose="02040602050305030304" pitchFamily="18" charset="0"/>
                <a:ea typeface="Calibri" panose="020F0502020204030204" pitchFamily="34" charset="0"/>
                <a:cs typeface="Arial" panose="020B0604020202020204" pitchFamily="34" charset="0"/>
              </a:rPr>
              <a:t>Each bundle of files should, until packed away in the Record Room, be kept between stiff covers to prevent fraying, folding etc.</a:t>
            </a:r>
          </a:p>
          <a:p>
            <a:pPr marL="342900" lvl="0" indent="-342900" algn="just">
              <a:lnSpc>
                <a:spcPct val="150000"/>
              </a:lnSpc>
              <a:buFont typeface="Book Antiqua" panose="02040602050305030304" pitchFamily="18" charset="0"/>
              <a:buChar char="-"/>
            </a:pPr>
            <a:r>
              <a:rPr lang="en-US" sz="1400" dirty="0">
                <a:effectLst/>
                <a:latin typeface="Book Antiqua" panose="02040602050305030304" pitchFamily="18" charset="0"/>
                <a:ea typeface="Calibri" panose="020F0502020204030204" pitchFamily="34" charset="0"/>
                <a:cs typeface="Arial" panose="020B0604020202020204" pitchFamily="34" charset="0"/>
              </a:rPr>
              <a:t>English record and papers be placed at their full size in envelops of the size of file.</a:t>
            </a:r>
          </a:p>
          <a:p>
            <a:pPr marL="342900" lvl="0" indent="-342900" algn="just">
              <a:lnSpc>
                <a:spcPct val="150000"/>
              </a:lnSpc>
              <a:buFont typeface="Book Antiqua" panose="02040602050305030304" pitchFamily="18" charset="0"/>
              <a:buChar char="-"/>
            </a:pPr>
            <a:r>
              <a:rPr lang="en-US" sz="1400" dirty="0">
                <a:effectLst/>
                <a:latin typeface="Book Antiqua" panose="02040602050305030304" pitchFamily="18" charset="0"/>
                <a:ea typeface="Calibri" panose="020F0502020204030204" pitchFamily="34" charset="0"/>
                <a:cs typeface="Arial" panose="020B0604020202020204" pitchFamily="34" charset="0"/>
              </a:rPr>
              <a:t>Exhibits should be folded to as nearly as possible the same size and placed in envelops of the size of the file.</a:t>
            </a:r>
          </a:p>
          <a:p>
            <a:r>
              <a:rPr lang="en-US" sz="1100" dirty="0">
                <a:effectLst/>
                <a:latin typeface="Book Antiqua" panose="02040602050305030304" pitchFamily="18" charset="0"/>
                <a:ea typeface="Calibri" panose="020F0502020204030204" pitchFamily="34" charset="0"/>
                <a:cs typeface="Book Antiqua" panose="02040602050305030304" pitchFamily="18" charset="0"/>
              </a:rPr>
              <a:t>----------------------</a:t>
            </a:r>
            <a:endParaRPr lang="en-US" sz="1400" dirty="0">
              <a:latin typeface="Book Antiqua" panose="0204060205030503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598" name="Subtitle 2"/>
          <p:cNvSpPr>
            <a:spLocks noGrp="1"/>
          </p:cNvSpPr>
          <p:nvPr>
            <p:ph type="subTitle" idx="1"/>
          </p:nvPr>
        </p:nvSpPr>
        <p:spPr>
          <a:xfrm>
            <a:off x="1445623" y="0"/>
            <a:ext cx="9144000" cy="6583680"/>
          </a:xfrm>
          <a:blipFill dpi="0" rotWithShape="1">
            <a:blip r:embed="rId2">
              <a:alphaModFix amt="12000"/>
            </a:blip>
            <a:srcRect/>
            <a:stretch>
              <a:fillRect/>
            </a:stretch>
          </a:blipFill>
        </p:spPr>
        <p:txBody>
          <a:bodyPr>
            <a:normAutofit/>
          </a:bodyPr>
          <a:lstStyle/>
          <a:p>
            <a:pPr>
              <a:lnSpc>
                <a:spcPct val="115000"/>
              </a:lnSpc>
              <a:spcBef>
                <a:spcPts val="0"/>
              </a:spcBef>
              <a:spcAft>
                <a:spcPts val="1000"/>
              </a:spcAft>
            </a:pPr>
            <a:endParaRPr lang="en-US" sz="3200" b="1" u="sng" dirty="0">
              <a:latin typeface="Book Antiqua" panose="02040602050305030304" pitchFamily="18" charset="0"/>
              <a:ea typeface="Calibri" panose="020F0502020204030204" pitchFamily="34" charset="0"/>
              <a:cs typeface="Book Antiqua" panose="02040602050305030304" pitchFamily="18" charset="0"/>
            </a:endParaRPr>
          </a:p>
          <a:p>
            <a:pPr>
              <a:lnSpc>
                <a:spcPct val="115000"/>
              </a:lnSpc>
              <a:spcBef>
                <a:spcPts val="0"/>
              </a:spcBef>
              <a:spcAft>
                <a:spcPts val="1000"/>
              </a:spcAft>
            </a:pPr>
            <a:r>
              <a:rPr lang="en-US" sz="3200" b="1" u="sng" dirty="0">
                <a:latin typeface="Book Antiqua" panose="02040602050305030304" pitchFamily="18" charset="0"/>
                <a:ea typeface="Calibri" panose="020F0502020204030204" pitchFamily="34" charset="0"/>
                <a:cs typeface="Book Antiqua" panose="02040602050305030304" pitchFamily="18" charset="0"/>
              </a:rPr>
              <a:t>REGISTERS</a:t>
            </a:r>
            <a:endParaRPr lang="en-US" b="1" dirty="0">
              <a:latin typeface="Book Antiqua" panose="02040602050305030304" pitchFamily="18" charset="0"/>
              <a:ea typeface="Calibri" panose="020F0502020204030204" pitchFamily="34" charset="0"/>
              <a:cs typeface="Book Antiqua" panose="02040602050305030304" pitchFamily="18" charset="0"/>
            </a:endParaRPr>
          </a:p>
          <a:p>
            <a:pPr algn="r">
              <a:lnSpc>
                <a:spcPct val="115000"/>
              </a:lnSpc>
              <a:spcBef>
                <a:spcPts val="0"/>
              </a:spcBef>
              <a:tabLst>
                <a:tab pos="1192530" algn="l"/>
              </a:tabLst>
            </a:pPr>
            <a:r>
              <a:rPr lang="en-US" b="1" u="sng" dirty="0">
                <a:latin typeface="Book Antiqua" panose="02040602050305030304" pitchFamily="18" charset="0"/>
                <a:ea typeface="Calibri" panose="020F0502020204030204" pitchFamily="34" charset="0"/>
                <a:cs typeface="Book Antiqua" panose="02040602050305030304" pitchFamily="18" charset="0"/>
              </a:rPr>
              <a:t>High Court Rules &amp; </a:t>
            </a:r>
            <a:endParaRPr lang="en-US" dirty="0">
              <a:latin typeface="Book Antiqua" panose="02040602050305030304" pitchFamily="18" charset="0"/>
              <a:ea typeface="Calibri" panose="020F0502020204030204" pitchFamily="34" charset="0"/>
              <a:cs typeface="Book Antiqua" panose="02040602050305030304" pitchFamily="18" charset="0"/>
            </a:endParaRPr>
          </a:p>
          <a:p>
            <a:pPr algn="r">
              <a:lnSpc>
                <a:spcPct val="100000"/>
              </a:lnSpc>
              <a:spcBef>
                <a:spcPts val="0"/>
              </a:spcBef>
              <a:tabLst>
                <a:tab pos="1192530" algn="l"/>
              </a:tabLst>
            </a:pPr>
            <a:r>
              <a:rPr lang="en-US" b="1" u="sng" dirty="0">
                <a:latin typeface="Book Antiqua" panose="02040602050305030304" pitchFamily="18" charset="0"/>
                <a:ea typeface="Calibri" panose="020F0502020204030204" pitchFamily="34" charset="0"/>
                <a:cs typeface="Book Antiqua" panose="02040602050305030304" pitchFamily="18" charset="0"/>
              </a:rPr>
              <a:t>Orders Volume-IV Ch:24</a:t>
            </a:r>
            <a:endParaRPr lang="en-US" dirty="0">
              <a:latin typeface="Book Antiqua" panose="02040602050305030304" pitchFamily="18" charset="0"/>
              <a:ea typeface="Calibri" panose="020F0502020204030204" pitchFamily="34" charset="0"/>
              <a:cs typeface="Book Antiqua" panose="02040602050305030304" pitchFamily="18" charset="0"/>
            </a:endParaRPr>
          </a:p>
          <a:p>
            <a:pPr marL="457200" marR="0" algn="just">
              <a:lnSpc>
                <a:spcPct val="150000"/>
              </a:lnSpc>
              <a:spcBef>
                <a:spcPts val="0"/>
              </a:spcBef>
              <a:spcAft>
                <a:spcPts val="1000"/>
              </a:spcAft>
            </a:pPr>
            <a:endParaRPr lang="en-US" dirty="0">
              <a:latin typeface="Book Antiqua" panose="02040602050305030304" pitchFamily="18" charset="0"/>
              <a:ea typeface="Calibri" panose="020F0502020204030204" pitchFamily="34" charset="0"/>
              <a:cs typeface="Book Antiqua" panose="02040602050305030304" pitchFamily="18" charset="0"/>
            </a:endParaRPr>
          </a:p>
          <a:p>
            <a:pPr marL="457200" marR="0" algn="just">
              <a:lnSpc>
                <a:spcPct val="150000"/>
              </a:lnSpc>
              <a:spcBef>
                <a:spcPts val="0"/>
              </a:spcBef>
              <a:spcAft>
                <a:spcPts val="1000"/>
              </a:spcAft>
            </a:pPr>
            <a:r>
              <a:rPr lang="en-US" dirty="0">
                <a:latin typeface="Book Antiqua" panose="02040602050305030304" pitchFamily="18" charset="0"/>
                <a:ea typeface="Calibri" panose="020F0502020204030204" pitchFamily="34" charset="0"/>
                <a:cs typeface="Book Antiqua" panose="02040602050305030304" pitchFamily="18" charset="0"/>
              </a:rPr>
              <a:t>High Court Rules and Orders of 1902 and Standing Orders of the Judicial Commissioner, NWFP (KPK) 1937 direct Courts to maintain (printed) registers for different purposes. </a:t>
            </a:r>
          </a:p>
          <a:p>
            <a:pPr>
              <a:lnSpc>
                <a:spcPct val="115000"/>
              </a:lnSpc>
              <a:spcBef>
                <a:spcPts val="0"/>
              </a:spcBef>
              <a:spcAft>
                <a:spcPts val="1000"/>
              </a:spcAft>
            </a:pPr>
            <a:endParaRPr lang="en-US" b="1" u="sng" dirty="0">
              <a:latin typeface="Book Antiqua" panose="02040602050305030304" pitchFamily="18" charset="0"/>
              <a:ea typeface="Calibri" panose="020F0502020204030204" pitchFamily="34" charset="0"/>
              <a:cs typeface="Book Antiqua" panose="02040602050305030304" pitchFamily="18" charset="0"/>
            </a:endParaRPr>
          </a:p>
          <a:p>
            <a:pPr>
              <a:lnSpc>
                <a:spcPct val="115000"/>
              </a:lnSpc>
              <a:spcBef>
                <a:spcPts val="0"/>
              </a:spcBef>
              <a:spcAft>
                <a:spcPts val="1000"/>
              </a:spcAft>
            </a:pPr>
            <a:r>
              <a:rPr lang="en-US" b="1" dirty="0">
                <a:latin typeface="Book Antiqua" panose="02040602050305030304" pitchFamily="18" charset="0"/>
                <a:ea typeface="Calibri" panose="020F0502020204030204" pitchFamily="34" charset="0"/>
                <a:cs typeface="Book Antiqua" panose="02040602050305030304" pitchFamily="18" charset="0"/>
              </a:rPr>
              <a:t>-------------------</a:t>
            </a:r>
            <a:endParaRPr lang="en-US" dirty="0">
              <a:latin typeface="Book Antiqua" panose="02040602050305030304" pitchFamily="18" charset="0"/>
              <a:ea typeface="Calibri" panose="020F0502020204030204" pitchFamily="34" charset="0"/>
              <a:cs typeface="Book Antiqua" panose="02040602050305030304" pitchFamily="18" charset="0"/>
            </a:endParaRPr>
          </a:p>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599" name="Subtitle 2"/>
          <p:cNvSpPr>
            <a:spLocks noGrp="1"/>
          </p:cNvSpPr>
          <p:nvPr>
            <p:ph type="subTitle" idx="1"/>
          </p:nvPr>
        </p:nvSpPr>
        <p:spPr>
          <a:xfrm>
            <a:off x="1445623" y="0"/>
            <a:ext cx="9144000" cy="6583680"/>
          </a:xfrm>
          <a:noFill/>
        </p:spPr>
        <p:txBody>
          <a:bodyPr>
            <a:normAutofit fontScale="69167" lnSpcReduction="20000"/>
          </a:bodyPr>
          <a:lstStyle/>
          <a:p>
            <a:pPr algn="just">
              <a:lnSpc>
                <a:spcPct val="115000"/>
              </a:lnSpc>
              <a:spcBef>
                <a:spcPts val="0"/>
              </a:spcBef>
              <a:spcAft>
                <a:spcPts val="1000"/>
              </a:spcAft>
            </a:pPr>
            <a:r>
              <a:rPr lang="en-US" sz="3100" b="1" u="sng" dirty="0">
                <a:effectLst/>
                <a:latin typeface="Book Antiqua" panose="02040602050305030304" pitchFamily="18" charset="0"/>
                <a:ea typeface="Calibri" panose="020F0502020204030204" pitchFamily="34" charset="0"/>
                <a:cs typeface="Book Antiqua" panose="02040602050305030304" pitchFamily="18" charset="0"/>
              </a:rPr>
              <a:t>Important Registers to be maintained by </a:t>
            </a:r>
            <a:r>
              <a:rPr lang="en-US" sz="3100" b="1" u="sng" dirty="0" err="1">
                <a:effectLst/>
                <a:latin typeface="Book Antiqua" panose="02040602050305030304" pitchFamily="18" charset="0"/>
                <a:ea typeface="Calibri" panose="020F0502020204030204" pitchFamily="34" charset="0"/>
                <a:cs typeface="Book Antiqua" panose="02040602050305030304" pitchFamily="18" charset="0"/>
              </a:rPr>
              <a:t>Moharrir</a:t>
            </a:r>
            <a:r>
              <a:rPr lang="en-US" sz="3100" b="1" u="sng" dirty="0">
                <a:effectLst/>
                <a:latin typeface="Book Antiqua" panose="02040602050305030304" pitchFamily="18" charset="0"/>
                <a:ea typeface="Calibri" panose="020F0502020204030204" pitchFamily="34" charset="0"/>
                <a:cs typeface="Book Antiqua" panose="02040602050305030304" pitchFamily="18" charset="0"/>
              </a:rPr>
              <a:t> of a Civil Judge</a:t>
            </a:r>
            <a:endParaRPr lang="en-US" sz="3100" b="1" dirty="0">
              <a:effectLst/>
              <a:latin typeface="Book Antiqua" panose="02040602050305030304" pitchFamily="18" charset="0"/>
              <a:ea typeface="Calibri" panose="020F0502020204030204" pitchFamily="34" charset="0"/>
              <a:cs typeface="Book Antiqua" panose="02040602050305030304" pitchFamily="18" charset="0"/>
            </a:endParaRP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Civil Suits No.  -   I </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Divorce and Matrimonial cases, No.   -    III</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Register of Probate, LOA and Succession, No.   -   V (</a:t>
            </a:r>
            <a:r>
              <a:rPr lang="en-US" i="1" dirty="0">
                <a:effectLst/>
                <a:latin typeface="Book Antiqua" panose="02040602050305030304" pitchFamily="18" charset="0"/>
                <a:ea typeface="Calibri" panose="020F0502020204030204" pitchFamily="34" charset="0"/>
                <a:cs typeface="Arial" panose="020B0604020202020204" pitchFamily="34" charset="0"/>
              </a:rPr>
              <a:t>Where empowered</a:t>
            </a:r>
            <a:r>
              <a:rPr lang="en-US" dirty="0">
                <a:effectLst/>
                <a:latin typeface="Book Antiqua" panose="02040602050305030304" pitchFamily="18" charset="0"/>
                <a:ea typeface="Calibri" panose="020F0502020204030204" pitchFamily="34" charset="0"/>
                <a:cs typeface="Arial" panose="020B0604020202020204" pitchFamily="34" charset="0"/>
              </a:rPr>
              <a:t>)</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Miscellaneous, No.   -   VI</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Pauper, all Civil Courts,   -    VII</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Review, all Civil Court,   -    XII</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Register of Imprisoned JD, all courts,   -    XVI</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Relating to Property of Minors,   -    XXVI (</a:t>
            </a:r>
            <a:r>
              <a:rPr lang="en-US" i="1" dirty="0">
                <a:effectLst/>
                <a:latin typeface="Book Antiqua" panose="02040602050305030304" pitchFamily="18" charset="0"/>
                <a:ea typeface="Calibri" panose="020F0502020204030204" pitchFamily="34" charset="0"/>
                <a:cs typeface="Arial" panose="020B0604020202020204" pitchFamily="34" charset="0"/>
              </a:rPr>
              <a:t>if empowered</a:t>
            </a:r>
            <a:r>
              <a:rPr lang="en-US" dirty="0">
                <a:effectLst/>
                <a:latin typeface="Book Antiqua" panose="02040602050305030304" pitchFamily="18" charset="0"/>
                <a:ea typeface="Calibri" panose="020F0502020204030204" pitchFamily="34" charset="0"/>
                <a:cs typeface="Arial" panose="020B0604020202020204" pitchFamily="34" charset="0"/>
              </a:rPr>
              <a:t>)</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Transferred Decree, all courts.    -     XXXIII    </a:t>
            </a:r>
          </a:p>
          <a:p>
            <a:pPr indent="457200" algn="just">
              <a:lnSpc>
                <a:spcPct val="150000"/>
              </a:lnSpc>
              <a:spcBef>
                <a:spcPts val="0"/>
              </a:spcBef>
              <a:spcAft>
                <a:spcPts val="1000"/>
              </a:spcAft>
            </a:pPr>
            <a:r>
              <a:rPr lang="en-US" sz="2900" b="1" u="sng" dirty="0">
                <a:effectLst/>
                <a:latin typeface="Book Antiqua" panose="02040602050305030304" pitchFamily="18" charset="0"/>
                <a:ea typeface="Calibri" panose="020F0502020204030204" pitchFamily="34" charset="0"/>
                <a:cs typeface="Book Antiqua" panose="02040602050305030304" pitchFamily="18" charset="0"/>
              </a:rPr>
              <a:t>Execution </a:t>
            </a:r>
            <a:r>
              <a:rPr lang="en-US" sz="2900" b="1" u="sng" dirty="0" err="1">
                <a:effectLst/>
                <a:latin typeface="Book Antiqua" panose="02040602050305030304" pitchFamily="18" charset="0"/>
                <a:ea typeface="Calibri" panose="020F0502020204030204" pitchFamily="34" charset="0"/>
                <a:cs typeface="Book Antiqua" panose="02040602050305030304" pitchFamily="18" charset="0"/>
              </a:rPr>
              <a:t>Moharrir</a:t>
            </a:r>
            <a:r>
              <a:rPr lang="en-US" sz="2900" b="1" u="sng" dirty="0">
                <a:effectLst/>
                <a:latin typeface="Book Antiqua" panose="02040602050305030304" pitchFamily="18" charset="0"/>
                <a:ea typeface="Calibri" panose="020F0502020204030204" pitchFamily="34" charset="0"/>
                <a:cs typeface="Book Antiqua" panose="02040602050305030304" pitchFamily="18" charset="0"/>
              </a:rPr>
              <a:t> </a:t>
            </a:r>
            <a:endParaRPr lang="en-US" sz="2900" dirty="0">
              <a:effectLst/>
              <a:latin typeface="Book Antiqua" panose="02040602050305030304" pitchFamily="18" charset="0"/>
              <a:ea typeface="Calibri" panose="020F0502020204030204" pitchFamily="34" charset="0"/>
              <a:cs typeface="Book Antiqua" panose="02040602050305030304" pitchFamily="18" charset="0"/>
            </a:endParaRP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Execution of Decrees,   -    X</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Miscellaneous Petitions in Execution,    -    XI</a:t>
            </a:r>
          </a:p>
          <a:p>
            <a:endParaRPr lang="en-US" dirty="0">
              <a:latin typeface="Book Antiqua" panose="0204060205030503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97152" name="Content Placeholder 3"/>
          <p:cNvPicPr>
            <a:picLocks noGrp="1" noChangeAspect="1"/>
          </p:cNvPicPr>
          <p:nvPr>
            <p:ph idx="1"/>
          </p:nvPr>
        </p:nvPicPr>
        <p:blipFill>
          <a:blip r:embed="rId2" cstate="print"/>
          <a:stretch>
            <a:fillRect/>
          </a:stretch>
        </p:blipFill>
        <p:spPr>
          <a:xfrm rot="16200000">
            <a:off x="2579912" y="-2579918"/>
            <a:ext cx="6858004" cy="12017829"/>
          </a:xfrm>
        </p:spPr>
      </p:pic>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05" name="Subtitle 2"/>
          <p:cNvSpPr>
            <a:spLocks noGrp="1"/>
          </p:cNvSpPr>
          <p:nvPr>
            <p:ph type="subTitle" idx="1"/>
          </p:nvPr>
        </p:nvSpPr>
        <p:spPr>
          <a:xfrm>
            <a:off x="1445623" y="0"/>
            <a:ext cx="9144000" cy="6583680"/>
          </a:xfrm>
          <a:noFill/>
        </p:spPr>
        <p:txBody>
          <a:bodyPr>
            <a:normAutofit fontScale="97500"/>
          </a:bodyPr>
          <a:lstStyle/>
          <a:p>
            <a:pPr marL="457200" marR="0" algn="just">
              <a:lnSpc>
                <a:spcPct val="150000"/>
              </a:lnSpc>
              <a:spcBef>
                <a:spcPts val="0"/>
              </a:spcBef>
              <a:spcAft>
                <a:spcPts val="1000"/>
              </a:spcAft>
            </a:pPr>
            <a:r>
              <a:rPr lang="en-US" b="1" u="sng" dirty="0">
                <a:effectLst/>
                <a:latin typeface="Book Antiqua" panose="02040602050305030304" pitchFamily="18" charset="0"/>
                <a:ea typeface="Calibri" panose="020F0502020204030204" pitchFamily="34" charset="0"/>
                <a:cs typeface="Book Antiqua" panose="02040602050305030304" pitchFamily="18" charset="0"/>
              </a:rPr>
              <a:t>To be maintained by Reader</a:t>
            </a:r>
            <a:endParaRPr lang="en-US" b="1" dirty="0">
              <a:effectLst/>
              <a:latin typeface="Book Antiqua" panose="02040602050305030304" pitchFamily="18" charset="0"/>
              <a:ea typeface="Calibri" panose="020F0502020204030204" pitchFamily="34" charset="0"/>
              <a:cs typeface="Book Antiqua" panose="02040602050305030304" pitchFamily="18" charset="0"/>
            </a:endParaRP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Rejected and Returned Plaints and Appeals.   -    VIII</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Register of Dates.      -	IX</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Persons Punished for contempt of Court.     -   XVII</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Stamp Deficiencies.     -     XVIII</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Commissions.    -     XIX</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Register of Returned Documents.     -     XXIV</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Deposit and Refund of Commission on sale proceeds in execution      -     XXV</a:t>
            </a:r>
          </a:p>
          <a:p>
            <a:pPr marL="685800">
              <a:lnSpc>
                <a:spcPct val="150000"/>
              </a:lnSpc>
            </a:pPr>
            <a:r>
              <a:rPr lang="en-US" dirty="0">
                <a:effectLst/>
                <a:latin typeface="Book Antiqua" panose="02040602050305030304" pitchFamily="18" charset="0"/>
              </a:rPr>
              <a:t>-------------------------------</a:t>
            </a:r>
          </a:p>
          <a:p>
            <a:endParaRPr lang="en-US" dirty="0">
              <a:latin typeface="Book Antiqua" panose="0204060205030503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06" name="Subtitle 2"/>
          <p:cNvSpPr>
            <a:spLocks noGrp="1"/>
          </p:cNvSpPr>
          <p:nvPr>
            <p:ph type="subTitle" idx="1"/>
          </p:nvPr>
        </p:nvSpPr>
        <p:spPr>
          <a:xfrm>
            <a:off x="1445623" y="0"/>
            <a:ext cx="9144000" cy="6583680"/>
          </a:xfrm>
          <a:noFill/>
        </p:spPr>
        <p:txBody>
          <a:bodyPr>
            <a:normAutofit fontScale="40326" lnSpcReduction="20000"/>
          </a:bodyPr>
          <a:lstStyle/>
          <a:p>
            <a:pPr marL="457200" marR="0" algn="just">
              <a:lnSpc>
                <a:spcPct val="150000"/>
              </a:lnSpc>
              <a:spcBef>
                <a:spcPts val="0"/>
              </a:spcBef>
              <a:spcAft>
                <a:spcPts val="1000"/>
              </a:spcAft>
            </a:pPr>
            <a:r>
              <a:rPr lang="en-US" sz="6100" b="1" u="sng" dirty="0">
                <a:latin typeface="Book Antiqua" panose="02040602050305030304" pitchFamily="18" charset="0"/>
                <a:ea typeface="Calibri" panose="020F0502020204030204" pitchFamily="34" charset="0"/>
                <a:cs typeface="Book Antiqua" panose="02040602050305030304" pitchFamily="18" charset="0"/>
              </a:rPr>
              <a:t>List of Criminal Registers</a:t>
            </a:r>
          </a:p>
          <a:p>
            <a:pPr marL="457200" marR="0" algn="just">
              <a:lnSpc>
                <a:spcPct val="150000"/>
              </a:lnSpc>
              <a:spcBef>
                <a:spcPts val="0"/>
              </a:spcBef>
              <a:spcAft>
                <a:spcPts val="1000"/>
              </a:spcAft>
            </a:pPr>
            <a:r>
              <a:rPr lang="en-US" sz="2300" b="1" dirty="0">
                <a:effectLst/>
                <a:latin typeface="Book Antiqua" panose="02040602050305030304" pitchFamily="18" charset="0"/>
                <a:ea typeface="Calibri" panose="020F0502020204030204" pitchFamily="34" charset="0"/>
                <a:cs typeface="Book Antiqua" panose="02040602050305030304" pitchFamily="18" charset="0"/>
              </a:rPr>
              <a:t>To be maintained by Moharrir of Judicial Magistrate </a:t>
            </a:r>
            <a:endParaRPr lang="en-US" sz="2300" dirty="0">
              <a:effectLst/>
              <a:latin typeface="Book Antiqua" panose="02040602050305030304" pitchFamily="18" charset="0"/>
              <a:ea typeface="Calibri" panose="020F0502020204030204" pitchFamily="34" charset="0"/>
              <a:cs typeface="Book Antiqua" panose="02040602050305030304" pitchFamily="18" charset="0"/>
            </a:endParaRP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Register of complaint, cognizable and non-cognizable offences    -    I</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PPC offences.    -    II</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Special and Local Laws.    -    III</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Miscellaneous    -    IV</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Decided Cases.    -    V</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Register of under trial Prisoners.     -     XII</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Register of Fines.    -    XIV</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Realized Fines.    -     XV</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Prisoners Released, or of reduced punishment.     -     XIX</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Traffic cases.      -     XXI</a:t>
            </a:r>
          </a:p>
          <a:p>
            <a:pPr lvl="0" algn="just">
              <a:lnSpc>
                <a:spcPct val="150000"/>
              </a:lnSpc>
            </a:pPr>
            <a:endParaRPr lang="en-US" dirty="0">
              <a:effectLst/>
              <a:latin typeface="Book Antiqua" panose="02040602050305030304" pitchFamily="18" charset="0"/>
              <a:ea typeface="Calibri" panose="020F0502020204030204" pitchFamily="34" charset="0"/>
              <a:cs typeface="Arial" panose="020B0604020202020204" pitchFamily="34" charset="0"/>
            </a:endParaRPr>
          </a:p>
          <a:p>
            <a:pPr marL="457200" marR="0" algn="just">
              <a:lnSpc>
                <a:spcPct val="150000"/>
              </a:lnSpc>
              <a:spcBef>
                <a:spcPts val="0"/>
              </a:spcBef>
              <a:spcAft>
                <a:spcPts val="1000"/>
              </a:spcAft>
            </a:pPr>
            <a:r>
              <a:rPr lang="en-US" sz="2900" b="1" u="sng" dirty="0">
                <a:effectLst/>
                <a:latin typeface="Book Antiqua" panose="02040602050305030304" pitchFamily="18" charset="0"/>
                <a:ea typeface="Calibri" panose="020F0502020204030204" pitchFamily="34" charset="0"/>
                <a:cs typeface="Book Antiqua" panose="02040602050305030304" pitchFamily="18" charset="0"/>
              </a:rPr>
              <a:t>To be maintained by Reader</a:t>
            </a:r>
            <a:endParaRPr lang="en-US" sz="2900" b="1" dirty="0">
              <a:effectLst/>
              <a:latin typeface="Book Antiqua" panose="02040602050305030304" pitchFamily="18" charset="0"/>
              <a:ea typeface="Calibri" panose="020F0502020204030204" pitchFamily="34" charset="0"/>
              <a:cs typeface="Book Antiqua" panose="02040602050305030304" pitchFamily="18" charset="0"/>
            </a:endParaRP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Register of Dates.     -     XI</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Summary Trials.       -	XVII</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Diet money of witnesses.     -     XVIII</a:t>
            </a:r>
          </a:p>
          <a:p>
            <a:pPr marL="342900" lvl="0" indent="-342900">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a:t>
            </a:r>
          </a:p>
          <a:p>
            <a:endParaRPr lang="en-US" dirty="0">
              <a:latin typeface="Book Antiqua" panose="0204060205030503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07" name="Subtitle 2"/>
          <p:cNvSpPr>
            <a:spLocks noGrp="1"/>
          </p:cNvSpPr>
          <p:nvPr>
            <p:ph type="subTitle" idx="1"/>
          </p:nvPr>
        </p:nvSpPr>
        <p:spPr>
          <a:xfrm>
            <a:off x="1445623" y="0"/>
            <a:ext cx="9144000" cy="6583680"/>
          </a:xfrm>
          <a:noFill/>
        </p:spPr>
        <p:txBody>
          <a:bodyPr>
            <a:normAutofit fontScale="83889" lnSpcReduction="20000"/>
          </a:bodyPr>
          <a:lstStyle/>
          <a:p>
            <a:pPr marL="457200" marR="0">
              <a:lnSpc>
                <a:spcPct val="115000"/>
              </a:lnSpc>
              <a:spcBef>
                <a:spcPts val="0"/>
              </a:spcBef>
              <a:spcAft>
                <a:spcPts val="1000"/>
              </a:spcAft>
            </a:pPr>
            <a:r>
              <a:rPr lang="en-US" sz="3400" b="1" u="sng" dirty="0">
                <a:effectLst/>
                <a:latin typeface="Book Antiqua" panose="02040602050305030304" pitchFamily="18" charset="0"/>
                <a:ea typeface="Calibri" panose="020F0502020204030204" pitchFamily="34" charset="0"/>
                <a:cs typeface="Book Antiqua" panose="02040602050305030304" pitchFamily="18" charset="0"/>
              </a:rPr>
              <a:t>Miscellaneous Registers </a:t>
            </a:r>
            <a:endParaRPr lang="en-US" sz="3400" dirty="0">
              <a:effectLst/>
              <a:latin typeface="Book Antiqua" panose="02040602050305030304" pitchFamily="18" charset="0"/>
              <a:ea typeface="Calibri" panose="020F0502020204030204" pitchFamily="34" charset="0"/>
              <a:cs typeface="Book Antiqua" panose="02040602050305030304" pitchFamily="18" charset="0"/>
            </a:endParaRP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General orders issued for guidance, with date of issuance.   -  E  (Reader)</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Miscellaneous Proceedings received from other Courts.   -   C (Moharrir)</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Dispatch.   -   D    (Moharrir)</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Affidavits.    -    I    (Reader)</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Register Dak.   -   K     DSJ  →  English Clerk</a:t>
            </a:r>
          </a:p>
          <a:p>
            <a:pPr marL="685800" marR="0" algn="just">
              <a:lnSpc>
                <a:spcPct val="115000"/>
              </a:lnSpc>
              <a:spcBef>
                <a:spcPts val="0"/>
              </a:spcBef>
              <a:spcAft>
                <a:spcPts val="1000"/>
              </a:spcAft>
            </a:pPr>
            <a:r>
              <a:rPr lang="en-US" sz="1800" dirty="0">
                <a:effectLst/>
                <a:latin typeface="Book Antiqua" panose="02040602050305030304" pitchFamily="18" charset="0"/>
                <a:ea typeface="Calibri" panose="020F0502020204030204" pitchFamily="34" charset="0"/>
                <a:cs typeface="Book Antiqua" panose="02040602050305030304" pitchFamily="18" charset="0"/>
              </a:rPr>
              <a:t>SCJ   →  Civil </a:t>
            </a:r>
            <a:r>
              <a:rPr lang="en-US" sz="1800" dirty="0" err="1">
                <a:effectLst/>
                <a:latin typeface="Book Antiqua" panose="02040602050305030304" pitchFamily="18" charset="0"/>
                <a:ea typeface="Calibri" panose="020F0502020204030204" pitchFamily="34" charset="0"/>
                <a:cs typeface="Book Antiqua" panose="02040602050305030304" pitchFamily="18" charset="0"/>
              </a:rPr>
              <a:t>Nazir</a:t>
            </a:r>
            <a:endParaRPr lang="en-US" sz="1800" dirty="0">
              <a:effectLst/>
              <a:latin typeface="Book Antiqua" panose="02040602050305030304" pitchFamily="18" charset="0"/>
              <a:ea typeface="Calibri" panose="020F0502020204030204" pitchFamily="34" charset="0"/>
              <a:cs typeface="Book Antiqua" panose="02040602050305030304" pitchFamily="18" charset="0"/>
            </a:endParaRP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Register of General Correspondence,   -    I    English Clerk</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Register of Ministerial Staff,    -   G   DSJ  →  English Clerk</a:t>
            </a:r>
          </a:p>
          <a:p>
            <a:pPr marL="685800" marR="0" algn="just">
              <a:lnSpc>
                <a:spcPct val="150000"/>
              </a:lnSpc>
              <a:spcBef>
                <a:spcPts val="0"/>
              </a:spcBef>
              <a:spcAft>
                <a:spcPts val="1000"/>
              </a:spcAft>
            </a:pPr>
            <a:r>
              <a:rPr lang="en-US" sz="1800" dirty="0">
                <a:effectLst/>
                <a:latin typeface="Book Antiqua" panose="02040602050305030304" pitchFamily="18" charset="0"/>
                <a:ea typeface="Calibri" panose="020F0502020204030204" pitchFamily="34" charset="0"/>
                <a:cs typeface="Book Antiqua" panose="02040602050305030304" pitchFamily="18" charset="0"/>
              </a:rPr>
              <a:t>SCJ  →  Clerk of Court</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Register of Petition Writers,    -    H      DSJ  → English Clerk</a:t>
            </a:r>
          </a:p>
          <a:p>
            <a:pPr marL="685800">
              <a:lnSpc>
                <a:spcPct val="150000"/>
              </a:lnSpc>
            </a:pPr>
            <a:r>
              <a:rPr lang="en-US" dirty="0">
                <a:effectLst/>
                <a:latin typeface="Book Antiqua" panose="02040602050305030304" pitchFamily="18" charset="0"/>
              </a:rPr>
              <a:t>-------------------------------</a:t>
            </a:r>
          </a:p>
          <a:p>
            <a:pPr marL="685800" marR="0" algn="just">
              <a:lnSpc>
                <a:spcPct val="150000"/>
              </a:lnSpc>
              <a:spcBef>
                <a:spcPts val="0"/>
              </a:spcBef>
              <a:spcAft>
                <a:spcPts val="1000"/>
              </a:spcAft>
            </a:pPr>
            <a:r>
              <a:rPr lang="en-US" sz="1800" dirty="0">
                <a:effectLst/>
                <a:latin typeface="Book Antiqua" panose="02040602050305030304" pitchFamily="18" charset="0"/>
                <a:ea typeface="Calibri" panose="020F0502020204030204" pitchFamily="34" charset="0"/>
                <a:cs typeface="Book Antiqua" panose="02040602050305030304" pitchFamily="18" charset="0"/>
              </a:rPr>
              <a:t> </a:t>
            </a:r>
          </a:p>
          <a:p>
            <a:endParaRPr lang="en-US" dirty="0">
              <a:latin typeface="Book Antiqua" panose="0204060205030503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08" name="Subtitle 2"/>
          <p:cNvSpPr>
            <a:spLocks noGrp="1"/>
          </p:cNvSpPr>
          <p:nvPr>
            <p:ph type="subTitle" idx="1"/>
          </p:nvPr>
        </p:nvSpPr>
        <p:spPr>
          <a:xfrm>
            <a:off x="1445623" y="0"/>
            <a:ext cx="9144000" cy="6583680"/>
          </a:xfrm>
          <a:noFill/>
        </p:spPr>
        <p:txBody>
          <a:bodyPr>
            <a:normAutofit/>
          </a:bodyPr>
          <a:lstStyle/>
          <a:p>
            <a:pPr marL="685800" marR="0">
              <a:lnSpc>
                <a:spcPct val="150000"/>
              </a:lnSpc>
              <a:spcBef>
                <a:spcPts val="0"/>
              </a:spcBef>
              <a:spcAft>
                <a:spcPts val="1000"/>
              </a:spcAft>
            </a:pPr>
            <a:endParaRPr lang="en-US" b="1" u="sng" dirty="0">
              <a:effectLst/>
              <a:latin typeface="Book Antiqua" panose="02040602050305030304" pitchFamily="18" charset="0"/>
              <a:ea typeface="Calibri" panose="020F0502020204030204" pitchFamily="34" charset="0"/>
              <a:cs typeface="Book Antiqua" panose="02040602050305030304" pitchFamily="18" charset="0"/>
            </a:endParaRPr>
          </a:p>
          <a:p>
            <a:pPr marL="685800" marR="0">
              <a:lnSpc>
                <a:spcPct val="150000"/>
              </a:lnSpc>
              <a:spcBef>
                <a:spcPts val="0"/>
              </a:spcBef>
              <a:spcAft>
                <a:spcPts val="1000"/>
              </a:spcAft>
            </a:pPr>
            <a:r>
              <a:rPr lang="en-US" b="1" u="sng" dirty="0">
                <a:effectLst/>
                <a:latin typeface="Book Antiqua" panose="02040602050305030304" pitchFamily="18" charset="0"/>
                <a:ea typeface="Calibri" panose="020F0502020204030204" pitchFamily="34" charset="0"/>
                <a:cs typeface="Book Antiqua" panose="02040602050305030304" pitchFamily="18" charset="0"/>
              </a:rPr>
              <a:t>Registers to be maintained by Record Keeper </a:t>
            </a:r>
            <a:endParaRPr lang="en-US" dirty="0">
              <a:effectLst/>
              <a:latin typeface="Book Antiqua" panose="02040602050305030304" pitchFamily="18" charset="0"/>
              <a:ea typeface="Calibri" panose="020F0502020204030204" pitchFamily="34" charset="0"/>
              <a:cs typeface="Book Antiqua" panose="02040602050305030304" pitchFamily="18" charset="0"/>
            </a:endParaRP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General Register of Suits and Appeals disposed of (Civil) -  XV</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Returned Documents.    -    XXIV</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General Register of Decided cases (Criminal)   -    XVI</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Register of Files taken from the Record Room,  - B</a:t>
            </a:r>
          </a:p>
          <a:p>
            <a:pPr lvl="0" algn="just">
              <a:lnSpc>
                <a:spcPct val="150000"/>
              </a:lnSpc>
            </a:pPr>
            <a:r>
              <a:rPr lang="en-US" dirty="0">
                <a:latin typeface="Book Antiqua" panose="02040602050305030304" pitchFamily="18" charset="0"/>
                <a:ea typeface="Calibri" panose="020F0502020204030204" pitchFamily="34" charset="0"/>
                <a:cs typeface="Arial" panose="020B0604020202020204" pitchFamily="34" charset="0"/>
              </a:rPr>
              <a:t>    </a:t>
            </a:r>
            <a:r>
              <a:rPr lang="en-US" dirty="0">
                <a:effectLst/>
                <a:latin typeface="Book Antiqua" panose="02040602050305030304" pitchFamily="18" charset="0"/>
                <a:ea typeface="Calibri" panose="020F0502020204030204" pitchFamily="34" charset="0"/>
                <a:cs typeface="Arial" panose="020B0604020202020204" pitchFamily="34" charset="0"/>
              </a:rPr>
              <a:t>(Miscellaneous)</a:t>
            </a:r>
          </a:p>
          <a:p>
            <a:endParaRPr lang="en-US" dirty="0">
              <a:latin typeface="Book Antiqua" panose="0204060205030503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97153" name="Content Placeholder 3"/>
          <p:cNvPicPr>
            <a:picLocks noGrp="1" noChangeAspect="1"/>
          </p:cNvPicPr>
          <p:nvPr>
            <p:ph idx="1"/>
          </p:nvPr>
        </p:nvPicPr>
        <p:blipFill>
          <a:blip r:embed="rId2" cstate="print"/>
          <a:stretch>
            <a:fillRect/>
          </a:stretch>
        </p:blipFill>
        <p:spPr>
          <a:xfrm rot="16200000">
            <a:off x="2666999" y="-2667004"/>
            <a:ext cx="6858005" cy="12192003"/>
          </a:xfrm>
        </p:spPr>
      </p:pic>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09" name="Subtitle 2"/>
          <p:cNvSpPr>
            <a:spLocks noGrp="1"/>
          </p:cNvSpPr>
          <p:nvPr>
            <p:ph type="subTitle" idx="1"/>
          </p:nvPr>
        </p:nvSpPr>
        <p:spPr>
          <a:xfrm>
            <a:off x="1445623" y="0"/>
            <a:ext cx="9144000" cy="6583680"/>
          </a:xfrm>
          <a:noFill/>
        </p:spPr>
        <p:txBody>
          <a:bodyPr>
            <a:normAutofit fontScale="68611" lnSpcReduction="20000"/>
          </a:bodyPr>
          <a:lstStyle/>
          <a:p>
            <a:pPr>
              <a:lnSpc>
                <a:spcPct val="115000"/>
              </a:lnSpc>
              <a:spcBef>
                <a:spcPts val="0"/>
              </a:spcBef>
              <a:spcAft>
                <a:spcPts val="1000"/>
              </a:spcAft>
              <a:tabLst>
                <a:tab pos="3269615" algn="l"/>
              </a:tabLst>
            </a:pPr>
            <a:r>
              <a:rPr lang="en-US" sz="3100" b="1" u="sng" dirty="0">
                <a:effectLst/>
                <a:latin typeface="Book Antiqua" panose="02040602050305030304" pitchFamily="18" charset="0"/>
                <a:ea typeface="Calibri" panose="020F0502020204030204" pitchFamily="34" charset="0"/>
                <a:cs typeface="Book Antiqua" panose="02040602050305030304" pitchFamily="18" charset="0"/>
              </a:rPr>
              <a:t>RECORDING</a:t>
            </a:r>
            <a:endParaRPr lang="en-US" sz="3100" dirty="0">
              <a:effectLst/>
              <a:latin typeface="Book Antiqua" panose="02040602050305030304" pitchFamily="18" charset="0"/>
              <a:ea typeface="Calibri" panose="020F0502020204030204" pitchFamily="34" charset="0"/>
              <a:cs typeface="Book Antiqua" panose="02040602050305030304" pitchFamily="18" charset="0"/>
            </a:endParaRPr>
          </a:p>
          <a:p>
            <a:pPr>
              <a:lnSpc>
                <a:spcPct val="150000"/>
              </a:lnSpc>
              <a:spcBef>
                <a:spcPts val="0"/>
              </a:spcBef>
              <a:spcAft>
                <a:spcPts val="1000"/>
              </a:spcAft>
            </a:pPr>
            <a:r>
              <a:rPr lang="en-US" sz="2600" b="1" i="1" u="sng" dirty="0">
                <a:effectLst/>
                <a:latin typeface="Book Antiqua" panose="02040602050305030304" pitchFamily="18" charset="0"/>
                <a:ea typeface="Calibri" panose="020F0502020204030204" pitchFamily="34" charset="0"/>
                <a:cs typeface="Book Antiqua" panose="02040602050305030304" pitchFamily="18" charset="0"/>
              </a:rPr>
              <a:t>Preparation and compilation for consignment</a:t>
            </a:r>
            <a:endParaRPr lang="en-US" sz="2600" i="1" u="sng" dirty="0">
              <a:effectLst/>
              <a:latin typeface="Book Antiqua" panose="02040602050305030304" pitchFamily="18" charset="0"/>
              <a:ea typeface="Calibri" panose="020F0502020204030204" pitchFamily="34" charset="0"/>
              <a:cs typeface="Book Antiqua" panose="02040602050305030304" pitchFamily="18" charset="0"/>
            </a:endParaRP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Arrangement of Files A and B with separate index</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General Index to remain on File A, containing particulars of contents of File B</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Consignment in two files. </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Folded papers be straitened, repaired. </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Papers to be numbered, each sheet of a paper consisting upon more than one sheet should be marked.</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Note of withdrawn documents used in evidence, whether before or after judgment, should be made in the column of remarks.</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Certificate on the index to be signed by the </a:t>
            </a:r>
            <a:r>
              <a:rPr lang="en-US" dirty="0" err="1">
                <a:effectLst/>
                <a:latin typeface="Book Antiqua" panose="02040602050305030304" pitchFamily="18" charset="0"/>
                <a:ea typeface="Calibri" panose="020F0502020204030204" pitchFamily="34" charset="0"/>
                <a:cs typeface="Arial" panose="020B0604020202020204" pitchFamily="34" charset="0"/>
              </a:rPr>
              <a:t>Moharrir</a:t>
            </a:r>
            <a:r>
              <a:rPr lang="en-US" dirty="0">
                <a:effectLst/>
                <a:latin typeface="Book Antiqua" panose="02040602050305030304" pitchFamily="18" charset="0"/>
                <a:ea typeface="Calibri" panose="020F0502020204030204" pitchFamily="34" charset="0"/>
                <a:cs typeface="Arial" panose="020B0604020202020204" pitchFamily="34" charset="0"/>
              </a:rPr>
              <a:t> and countersigned by the Presiding Officer. </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Dispatch, through docket/challan, to Record Room.</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Entry of consignment number in the relevant register of the case. </a:t>
            </a:r>
          </a:p>
          <a:p>
            <a:pPr marL="685800">
              <a:lnSpc>
                <a:spcPct val="115000"/>
              </a:lnSpc>
              <a:spcBef>
                <a:spcPts val="0"/>
              </a:spcBef>
              <a:spcAft>
                <a:spcPts val="1000"/>
              </a:spcAft>
              <a:tabLst>
                <a:tab pos="3269615" algn="l"/>
              </a:tabLst>
            </a:pPr>
            <a:r>
              <a:rPr lang="en-US" sz="1800" b="1" dirty="0">
                <a:effectLst/>
                <a:latin typeface="Book Antiqua" panose="02040602050305030304" pitchFamily="18" charset="0"/>
                <a:ea typeface="Calibri" panose="020F0502020204030204" pitchFamily="34" charset="0"/>
                <a:cs typeface="Book Antiqua" panose="02040602050305030304" pitchFamily="18" charset="0"/>
              </a:rPr>
              <a:t>-----------------------------------</a:t>
            </a:r>
            <a:endParaRPr lang="en-US" sz="1800" dirty="0">
              <a:effectLst/>
              <a:latin typeface="Book Antiqua" panose="02040602050305030304" pitchFamily="18" charset="0"/>
              <a:ea typeface="Calibri" panose="020F0502020204030204" pitchFamily="34" charset="0"/>
              <a:cs typeface="Book Antiqua" panose="0204060205030503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10" name="Subtitle 2"/>
          <p:cNvSpPr>
            <a:spLocks noGrp="1"/>
          </p:cNvSpPr>
          <p:nvPr>
            <p:ph type="subTitle" idx="1"/>
          </p:nvPr>
        </p:nvSpPr>
        <p:spPr>
          <a:xfrm>
            <a:off x="1445623" y="0"/>
            <a:ext cx="9144000" cy="6583680"/>
          </a:xfrm>
          <a:noFill/>
        </p:spPr>
        <p:txBody>
          <a:bodyPr>
            <a:normAutofit fontScale="94792"/>
          </a:bodyPr>
          <a:lstStyle/>
          <a:p>
            <a:pPr marL="457200" marR="0" algn="l">
              <a:lnSpc>
                <a:spcPct val="115000"/>
              </a:lnSpc>
              <a:spcBef>
                <a:spcPts val="0"/>
              </a:spcBef>
              <a:spcAft>
                <a:spcPts val="1000"/>
              </a:spcAft>
            </a:pPr>
            <a:r>
              <a:rPr lang="en-US" b="1" u="sng" dirty="0">
                <a:effectLst/>
                <a:latin typeface="Book Antiqua" panose="02040602050305030304" pitchFamily="18" charset="0"/>
                <a:ea typeface="Calibri" panose="020F0502020204030204" pitchFamily="34" charset="0"/>
                <a:cs typeface="Book Antiqua" panose="02040602050305030304" pitchFamily="18" charset="0"/>
              </a:rPr>
              <a:t>Indexation</a:t>
            </a:r>
            <a:endParaRPr lang="en-US" dirty="0">
              <a:effectLst/>
              <a:latin typeface="Book Antiqua" panose="02040602050305030304" pitchFamily="18" charset="0"/>
              <a:ea typeface="Calibri" panose="020F0502020204030204" pitchFamily="34" charset="0"/>
              <a:cs typeface="Book Antiqua" panose="02040602050305030304" pitchFamily="18" charset="0"/>
            </a:endParaRP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Each Civil and Criminal record should have prefixed to it an index of its contents.</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Each paper admitted to the file should be entered in the index on the day it is so admitted by the In charge of the file.</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Name of the deponent be entered in deposition sheet</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Page Numbering.</a:t>
            </a:r>
          </a:p>
          <a:p>
            <a:pPr lvl="0" algn="just">
              <a:lnSpc>
                <a:spcPct val="150000"/>
              </a:lnSpc>
            </a:pPr>
            <a:r>
              <a:rPr lang="en-US" b="1" u="sng" dirty="0">
                <a:effectLst/>
                <a:latin typeface="Book Antiqua" panose="02040602050305030304" pitchFamily="18" charset="0"/>
                <a:ea typeface="Calibri" panose="020F0502020204030204" pitchFamily="34" charset="0"/>
                <a:cs typeface="Book Antiqua" panose="02040602050305030304" pitchFamily="18" charset="0"/>
              </a:rPr>
              <a:t>Index to be in two parts</a:t>
            </a:r>
            <a:endParaRPr lang="en-US" b="1" dirty="0">
              <a:effectLst/>
              <a:latin typeface="Book Antiqua" panose="02040602050305030304" pitchFamily="18" charset="0"/>
              <a:ea typeface="Calibri" panose="020F0502020204030204" pitchFamily="34" charset="0"/>
              <a:cs typeface="Book Antiqua" panose="02040602050305030304" pitchFamily="18" charset="0"/>
            </a:endParaRPr>
          </a:p>
          <a:p>
            <a:pPr marL="342900" lvl="0" indent="-342900" algn="just">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First containing a list of the papers belonging to “</a:t>
            </a:r>
            <a:r>
              <a:rPr lang="en-US" b="1" dirty="0">
                <a:effectLst/>
                <a:latin typeface="Book Antiqua" panose="02040602050305030304" pitchFamily="18" charset="0"/>
                <a:ea typeface="Calibri" panose="020F0502020204030204" pitchFamily="34" charset="0"/>
                <a:cs typeface="Arial" panose="020B0604020202020204" pitchFamily="34" charset="0"/>
              </a:rPr>
              <a:t>File A</a:t>
            </a:r>
            <a:r>
              <a:rPr lang="en-US" dirty="0">
                <a:effectLst/>
                <a:latin typeface="Book Antiqua" panose="02040602050305030304" pitchFamily="18" charset="0"/>
                <a:ea typeface="Calibri" panose="020F0502020204030204" pitchFamily="34" charset="0"/>
                <a:cs typeface="Arial" panose="020B0604020202020204" pitchFamily="34" charset="0"/>
              </a:rPr>
              <a:t>”</a:t>
            </a:r>
          </a:p>
          <a:p>
            <a:pPr marL="342900" lvl="0" indent="-342900" algn="just">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The second, a list of the papers belonging to “</a:t>
            </a:r>
            <a:r>
              <a:rPr lang="en-US" b="1" dirty="0">
                <a:effectLst/>
                <a:latin typeface="Book Antiqua" panose="02040602050305030304" pitchFamily="18" charset="0"/>
                <a:ea typeface="Calibri" panose="020F0502020204030204" pitchFamily="34" charset="0"/>
                <a:cs typeface="Arial" panose="020B0604020202020204" pitchFamily="34" charset="0"/>
              </a:rPr>
              <a:t>File B</a:t>
            </a:r>
            <a:r>
              <a:rPr lang="en-US" dirty="0">
                <a:effectLst/>
                <a:latin typeface="Book Antiqua" panose="02040602050305030304" pitchFamily="18" charset="0"/>
                <a:ea typeface="Calibri" panose="020F0502020204030204" pitchFamily="34" charset="0"/>
                <a:cs typeface="Arial" panose="020B0604020202020204" pitchFamily="34" charset="0"/>
              </a:rPr>
              <a:t>”</a:t>
            </a:r>
          </a:p>
          <a:p>
            <a:endParaRPr lang="en-US" dirty="0">
              <a:latin typeface="Book Antiqua" panose="0204060205030503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97154" name="Content Placeholder 3"/>
          <p:cNvPicPr>
            <a:picLocks noGrp="1" noChangeAspect="1"/>
          </p:cNvPicPr>
          <p:nvPr>
            <p:ph idx="1"/>
          </p:nvPr>
        </p:nvPicPr>
        <p:blipFill>
          <a:blip r:embed="rId2" cstate="print"/>
          <a:stretch>
            <a:fillRect/>
          </a:stretch>
        </p:blipFill>
        <p:spPr>
          <a:xfrm>
            <a:off x="3193142" y="116114"/>
            <a:ext cx="7358743" cy="6741886"/>
          </a:xfrm>
        </p:spPr>
      </p:pic>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97155" name="Content Placeholder 3"/>
          <p:cNvPicPr>
            <a:picLocks noGrp="1" noChangeAspect="1"/>
          </p:cNvPicPr>
          <p:nvPr>
            <p:ph idx="1"/>
          </p:nvPr>
        </p:nvPicPr>
        <p:blipFill>
          <a:blip r:embed="rId2" cstate="print"/>
          <a:stretch>
            <a:fillRect/>
          </a:stretch>
        </p:blipFill>
        <p:spPr>
          <a:xfrm>
            <a:off x="3568700" y="127000"/>
            <a:ext cx="4876800" cy="6049963"/>
          </a:xfrm>
        </p:spPr>
      </p:pic>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11" name="Subtitle 2"/>
          <p:cNvSpPr>
            <a:spLocks noGrp="1"/>
          </p:cNvSpPr>
          <p:nvPr>
            <p:ph type="subTitle" idx="1"/>
          </p:nvPr>
        </p:nvSpPr>
        <p:spPr>
          <a:xfrm>
            <a:off x="1445623" y="0"/>
            <a:ext cx="9144000" cy="6583680"/>
          </a:xfrm>
          <a:noFill/>
        </p:spPr>
        <p:txBody>
          <a:bodyPr>
            <a:normAutofit fontScale="88542" lnSpcReduction="20000"/>
          </a:bodyPr>
          <a:lstStyle/>
          <a:p>
            <a:pPr algn="l">
              <a:lnSpc>
                <a:spcPct val="115000"/>
              </a:lnSpc>
              <a:spcBef>
                <a:spcPts val="0"/>
              </a:spcBef>
              <a:spcAft>
                <a:spcPts val="1000"/>
              </a:spcAft>
            </a:pPr>
            <a:r>
              <a:rPr lang="en-US" sz="2800" b="1" u="sng" dirty="0">
                <a:effectLst/>
                <a:latin typeface="Book Antiqua" panose="02040602050305030304" pitchFamily="18" charset="0"/>
                <a:ea typeface="Calibri" panose="020F0502020204030204" pitchFamily="34" charset="0"/>
                <a:cs typeface="Book Antiqua" panose="02040602050305030304" pitchFamily="18" charset="0"/>
              </a:rPr>
              <a:t>Consignment:</a:t>
            </a:r>
            <a:endParaRPr lang="en-US" sz="2800" b="1" dirty="0">
              <a:effectLst/>
              <a:latin typeface="Book Antiqua" panose="02040602050305030304" pitchFamily="18" charset="0"/>
              <a:ea typeface="Calibri" panose="020F0502020204030204" pitchFamily="34" charset="0"/>
              <a:cs typeface="Book Antiqua" panose="02040602050305030304" pitchFamily="18" charset="0"/>
            </a:endParaRP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Examination of File by record keeper, entries of index.</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Signing of Certificate, if file complete at the foot of index.</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Entry in the appropriate register.</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Entry in Dispatch/Challan register of the Court and return.</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Dispatcher and Receiver of Judicial Files should be an authorized official</a:t>
            </a:r>
          </a:p>
          <a:p>
            <a:pPr marL="342900" lvl="0" indent="-342900" algn="just">
              <a:lnSpc>
                <a:spcPct val="150000"/>
              </a:lnSpc>
              <a:buFont typeface="Book Antiqua" panose="02040602050305030304" pitchFamily="18" charset="0"/>
              <a:buChar char="-"/>
            </a:pPr>
            <a:r>
              <a:rPr lang="en-US" u="sng" dirty="0">
                <a:effectLst/>
                <a:latin typeface="Book Antiqua" panose="02040602050305030304" pitchFamily="18" charset="0"/>
                <a:ea typeface="Calibri" panose="020F0502020204030204" pitchFamily="34" charset="0"/>
                <a:cs typeface="Arial" panose="020B0604020202020204" pitchFamily="34" charset="0"/>
              </a:rPr>
              <a:t>Transmission of file to</a:t>
            </a:r>
            <a:r>
              <a:rPr lang="en-US" dirty="0">
                <a:effectLst/>
                <a:latin typeface="Book Antiqua" panose="02040602050305030304" pitchFamily="18" charset="0"/>
                <a:ea typeface="Calibri" panose="020F0502020204030204" pitchFamily="34" charset="0"/>
                <a:cs typeface="Arial" panose="020B0604020202020204" pitchFamily="34" charset="0"/>
              </a:rPr>
              <a:t> another office/court, list to be prepared in duplicate upon requisition slip and signature of dispatcher to be obtained.</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Duplicate list by the receiving official with signature.</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Bundles.</a:t>
            </a:r>
          </a:p>
          <a:p>
            <a:pPr marL="342900" lvl="0" indent="-342900" algn="just">
              <a:lnSpc>
                <a:spcPct val="150000"/>
              </a:lnSpc>
              <a:buFont typeface="Book Antiqua" panose="02040602050305030304" pitchFamily="18" charset="0"/>
              <a:buChar char="-"/>
            </a:pPr>
            <a:r>
              <a:rPr lang="en-US" u="sng" dirty="0">
                <a:effectLst/>
                <a:latin typeface="Book Antiqua" panose="02040602050305030304" pitchFamily="18" charset="0"/>
                <a:ea typeface="Calibri" panose="020F0502020204030204" pitchFamily="34" charset="0"/>
                <a:cs typeface="Arial" panose="020B0604020202020204" pitchFamily="34" charset="0"/>
              </a:rPr>
              <a:t>Weeding, sorting out for destruction</a:t>
            </a:r>
            <a:r>
              <a:rPr lang="en-US" dirty="0">
                <a:effectLst/>
                <a:latin typeface="Book Antiqua" panose="02040602050305030304" pitchFamily="18" charset="0"/>
                <a:ea typeface="Calibri" panose="020F0502020204030204" pitchFamily="34" charset="0"/>
                <a:cs typeface="Arial" panose="020B0604020202020204" pitchFamily="34" charset="0"/>
              </a:rPr>
              <a:t>.</a:t>
            </a:r>
          </a:p>
          <a:p>
            <a:endParaRPr lang="en-US" dirty="0">
              <a:latin typeface="Book Antiqua" panose="0204060205030503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12" name="Subtitle 2"/>
          <p:cNvSpPr>
            <a:spLocks noGrp="1"/>
          </p:cNvSpPr>
          <p:nvPr>
            <p:ph type="subTitle" idx="1"/>
          </p:nvPr>
        </p:nvSpPr>
        <p:spPr>
          <a:xfrm>
            <a:off x="1445623" y="0"/>
            <a:ext cx="9144000" cy="6583680"/>
          </a:xfrm>
          <a:noFill/>
        </p:spPr>
        <p:txBody>
          <a:bodyPr>
            <a:normAutofit/>
          </a:bodyPr>
          <a:lstStyle/>
          <a:p>
            <a:pPr algn="l">
              <a:lnSpc>
                <a:spcPct val="115000"/>
              </a:lnSpc>
              <a:spcBef>
                <a:spcPts val="0"/>
              </a:spcBef>
              <a:spcAft>
                <a:spcPts val="1000"/>
              </a:spcAft>
            </a:pPr>
            <a:r>
              <a:rPr lang="en-US" b="1" u="sng" dirty="0">
                <a:effectLst/>
                <a:latin typeface="Book Antiqua" panose="02040602050305030304" pitchFamily="18" charset="0"/>
                <a:ea typeface="Calibri" panose="020F0502020204030204" pitchFamily="34" charset="0"/>
                <a:cs typeface="Book Antiqua" panose="02040602050305030304" pitchFamily="18" charset="0"/>
              </a:rPr>
              <a:t>Preservation of Record, measures.</a:t>
            </a:r>
            <a:endParaRPr lang="en-US" dirty="0">
              <a:effectLst/>
              <a:latin typeface="Book Antiqua" panose="02040602050305030304" pitchFamily="18" charset="0"/>
              <a:ea typeface="Calibri" panose="020F0502020204030204" pitchFamily="34" charset="0"/>
              <a:cs typeface="Book Antiqua" panose="02040602050305030304" pitchFamily="18" charset="0"/>
            </a:endParaRP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Sufficient equipment, </a:t>
            </a:r>
            <a:r>
              <a:rPr lang="en-US" dirty="0" err="1">
                <a:effectLst/>
                <a:latin typeface="Book Antiqua" panose="02040602050305030304" pitchFamily="18" charset="0"/>
                <a:ea typeface="Calibri" panose="020F0502020204030204" pitchFamily="34" charset="0"/>
                <a:cs typeface="Arial" panose="020B0604020202020204" pitchFamily="34" charset="0"/>
              </a:rPr>
              <a:t>Almirahs</a:t>
            </a:r>
            <a:r>
              <a:rPr lang="en-US" dirty="0">
                <a:effectLst/>
                <a:latin typeface="Book Antiqua" panose="02040602050305030304" pitchFamily="18" charset="0"/>
                <a:ea typeface="Calibri" panose="020F0502020204030204" pitchFamily="34" charset="0"/>
                <a:cs typeface="Arial" panose="020B0604020202020204" pitchFamily="34" charset="0"/>
              </a:rPr>
              <a:t>, steel shelves, wooden boards, cotton strap.</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The Shelves/Record Room is to be kept free of rats, dirt, dust and direct sunlight.</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Periodical spray with insecticide. </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Computerization of consigned record.</a:t>
            </a:r>
          </a:p>
          <a:p>
            <a:pPr lvl="0" algn="just">
              <a:lnSpc>
                <a:spcPct val="150000"/>
              </a:lnSpc>
            </a:pPr>
            <a:endParaRPr lang="en-US" dirty="0">
              <a:effectLst/>
              <a:latin typeface="Book Antiqua" panose="02040602050305030304" pitchFamily="18" charset="0"/>
              <a:ea typeface="Calibri" panose="020F0502020204030204" pitchFamily="34" charset="0"/>
              <a:cs typeface="Arial" panose="020B0604020202020204" pitchFamily="34" charset="0"/>
            </a:endParaRPr>
          </a:p>
          <a:p>
            <a:pPr marL="685800">
              <a:lnSpc>
                <a:spcPct val="115000"/>
              </a:lnSpc>
              <a:spcBef>
                <a:spcPts val="0"/>
              </a:spcBef>
              <a:spcAft>
                <a:spcPts val="1000"/>
              </a:spcAft>
              <a:tabLst>
                <a:tab pos="3269615" algn="l"/>
              </a:tabLst>
            </a:pPr>
            <a:r>
              <a:rPr lang="en-US" sz="1800" b="1" dirty="0">
                <a:effectLst/>
                <a:latin typeface="Book Antiqua" panose="02040602050305030304" pitchFamily="18" charset="0"/>
                <a:ea typeface="Calibri" panose="020F0502020204030204" pitchFamily="34" charset="0"/>
                <a:cs typeface="Book Antiqua" panose="02040602050305030304" pitchFamily="18" charset="0"/>
              </a:rPr>
              <a:t>-----------------------------------</a:t>
            </a:r>
            <a:endParaRPr lang="en-US" sz="1800" dirty="0">
              <a:effectLst/>
              <a:latin typeface="Book Antiqua" panose="02040602050305030304" pitchFamily="18" charset="0"/>
              <a:ea typeface="Calibri" panose="020F0502020204030204" pitchFamily="34" charset="0"/>
              <a:cs typeface="Book Antiqua" panose="02040602050305030304" pitchFamily="18" charset="0"/>
            </a:endParaRPr>
          </a:p>
          <a:p>
            <a:endParaRPr lang="en-US" dirty="0">
              <a:latin typeface="Book Antiqua" panose="0204060205030503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13" name="Subtitle 2"/>
          <p:cNvSpPr>
            <a:spLocks noGrp="1"/>
          </p:cNvSpPr>
          <p:nvPr>
            <p:ph type="subTitle" idx="1"/>
          </p:nvPr>
        </p:nvSpPr>
        <p:spPr>
          <a:xfrm>
            <a:off x="1445623" y="0"/>
            <a:ext cx="9144000" cy="6583680"/>
          </a:xfrm>
          <a:noFill/>
        </p:spPr>
        <p:txBody>
          <a:bodyPr>
            <a:normAutofit fontScale="36400" lnSpcReduction="20000"/>
          </a:bodyPr>
          <a:lstStyle/>
          <a:p>
            <a:pPr>
              <a:lnSpc>
                <a:spcPct val="115000"/>
              </a:lnSpc>
              <a:spcBef>
                <a:spcPts val="0"/>
              </a:spcBef>
              <a:spcAft>
                <a:spcPts val="1000"/>
              </a:spcAft>
            </a:pPr>
            <a:r>
              <a:rPr lang="en-US" sz="4500" b="1" u="sng" dirty="0">
                <a:effectLst/>
                <a:latin typeface="Book Antiqua" panose="02040602050305030304" pitchFamily="18" charset="0"/>
                <a:ea typeface="Calibri" panose="020F0502020204030204" pitchFamily="34" charset="0"/>
                <a:cs typeface="Book Antiqua" panose="02040602050305030304" pitchFamily="18" charset="0"/>
              </a:rPr>
              <a:t>Classification of Records</a:t>
            </a:r>
            <a:endParaRPr lang="en-US" sz="4500" b="1" dirty="0">
              <a:effectLst/>
              <a:latin typeface="Book Antiqua" panose="02040602050305030304" pitchFamily="18" charset="0"/>
              <a:ea typeface="Calibri" panose="020F0502020204030204" pitchFamily="34" charset="0"/>
              <a:cs typeface="Book Antiqua" panose="02040602050305030304" pitchFamily="18" charset="0"/>
            </a:endParaRPr>
          </a:p>
          <a:p>
            <a:pPr marL="457200" marR="0" algn="just">
              <a:lnSpc>
                <a:spcPct val="150000"/>
              </a:lnSpc>
              <a:spcBef>
                <a:spcPts val="0"/>
              </a:spcBef>
              <a:spcAft>
                <a:spcPts val="1000"/>
              </a:spcAft>
            </a:pPr>
            <a:r>
              <a:rPr lang="en-US" sz="3000" b="1" dirty="0">
                <a:effectLst/>
                <a:latin typeface="Book Antiqua" panose="02040602050305030304" pitchFamily="18" charset="0"/>
                <a:ea typeface="Calibri" panose="020F0502020204030204" pitchFamily="34" charset="0"/>
                <a:cs typeface="Book Antiqua" panose="02040602050305030304" pitchFamily="18" charset="0"/>
              </a:rPr>
              <a:t>All Civil and Criminal records shall be arranged in separate Files, </a:t>
            </a:r>
            <a:r>
              <a:rPr lang="en-US" sz="3000" b="1" u="sng" dirty="0">
                <a:effectLst/>
                <a:latin typeface="Book Antiqua" panose="02040602050305030304" pitchFamily="18" charset="0"/>
                <a:ea typeface="Calibri" panose="020F0502020204030204" pitchFamily="34" charset="0"/>
                <a:cs typeface="Book Antiqua" panose="02040602050305030304" pitchFamily="18" charset="0"/>
              </a:rPr>
              <a:t>A,</a:t>
            </a:r>
            <a:r>
              <a:rPr lang="en-US" sz="3000" b="1" dirty="0">
                <a:effectLst/>
                <a:latin typeface="Book Antiqua" panose="02040602050305030304" pitchFamily="18" charset="0"/>
                <a:ea typeface="Calibri" panose="020F0502020204030204" pitchFamily="34" charset="0"/>
                <a:cs typeface="Book Antiqua" panose="02040602050305030304" pitchFamily="18" charset="0"/>
              </a:rPr>
              <a:t> </a:t>
            </a:r>
            <a:r>
              <a:rPr lang="en-US" sz="3000" b="1" u="sng" dirty="0">
                <a:effectLst/>
                <a:latin typeface="Book Antiqua" panose="02040602050305030304" pitchFamily="18" charset="0"/>
                <a:ea typeface="Calibri" panose="020F0502020204030204" pitchFamily="34" charset="0"/>
                <a:cs typeface="Book Antiqua" panose="02040602050305030304" pitchFamily="18" charset="0"/>
              </a:rPr>
              <a:t>Ai</a:t>
            </a:r>
            <a:r>
              <a:rPr lang="en-US" sz="3000" b="1" dirty="0">
                <a:effectLst/>
                <a:latin typeface="Book Antiqua" panose="02040602050305030304" pitchFamily="18" charset="0"/>
                <a:ea typeface="Calibri" panose="020F0502020204030204" pitchFamily="34" charset="0"/>
                <a:cs typeface="Book Antiqua" panose="02040602050305030304" pitchFamily="18" charset="0"/>
              </a:rPr>
              <a:t>, and </a:t>
            </a:r>
            <a:r>
              <a:rPr lang="en-US" sz="3000" b="1" u="sng" dirty="0">
                <a:effectLst/>
                <a:latin typeface="Book Antiqua" panose="02040602050305030304" pitchFamily="18" charset="0"/>
                <a:ea typeface="Calibri" panose="020F0502020204030204" pitchFamily="34" charset="0"/>
                <a:cs typeface="Book Antiqua" panose="02040602050305030304" pitchFamily="18" charset="0"/>
              </a:rPr>
              <a:t>B</a:t>
            </a:r>
            <a:endParaRPr lang="en-US" sz="3000" b="1" dirty="0">
              <a:effectLst/>
              <a:latin typeface="Book Antiqua" panose="02040602050305030304" pitchFamily="18" charset="0"/>
              <a:ea typeface="Calibri" panose="020F0502020204030204" pitchFamily="34" charset="0"/>
              <a:cs typeface="Book Antiqua" panose="02040602050305030304" pitchFamily="18" charset="0"/>
            </a:endParaRPr>
          </a:p>
          <a:p>
            <a:pPr indent="228600" algn="just">
              <a:lnSpc>
                <a:spcPct val="115000"/>
              </a:lnSpc>
              <a:spcBef>
                <a:spcPts val="0"/>
              </a:spcBef>
              <a:spcAft>
                <a:spcPts val="1000"/>
              </a:spcAft>
            </a:pPr>
            <a:r>
              <a:rPr lang="en-US" sz="3500" b="1" dirty="0">
                <a:effectLst/>
                <a:latin typeface="Book Antiqua" panose="02040602050305030304" pitchFamily="18" charset="0"/>
                <a:ea typeface="Calibri" panose="020F0502020204030204" pitchFamily="34" charset="0"/>
                <a:cs typeface="Book Antiqua" panose="02040602050305030304" pitchFamily="18" charset="0"/>
              </a:rPr>
              <a:t>Civil Record File A, shall contain</a:t>
            </a:r>
            <a:endParaRPr lang="en-US" sz="3500" dirty="0">
              <a:effectLst/>
              <a:latin typeface="Book Antiqua" panose="02040602050305030304" pitchFamily="18" charset="0"/>
              <a:ea typeface="Calibri" panose="020F0502020204030204" pitchFamily="34" charset="0"/>
              <a:cs typeface="Book Antiqua" panose="02040602050305030304" pitchFamily="18" charset="0"/>
            </a:endParaRP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The index of Papers</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The order sheets</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Plaint together with schedule annexed and all document annexed</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The written statement, Rejoinder </a:t>
            </a:r>
            <a:r>
              <a:rPr lang="en-US" sz="2500" dirty="0" err="1">
                <a:effectLst/>
                <a:latin typeface="Book Antiqua" panose="02040602050305030304" pitchFamily="18" charset="0"/>
                <a:ea typeface="Calibri" panose="020F0502020204030204" pitchFamily="34" charset="0"/>
                <a:cs typeface="Arial" panose="020B0604020202020204" pitchFamily="34" charset="0"/>
              </a:rPr>
              <a:t>etc</a:t>
            </a:r>
            <a:endParaRPr lang="en-US" sz="2500" dirty="0">
              <a:effectLst/>
              <a:latin typeface="Book Antiqua" panose="02040602050305030304" pitchFamily="18" charset="0"/>
              <a:ea typeface="Calibri" panose="020F0502020204030204" pitchFamily="34" charset="0"/>
              <a:cs typeface="Arial" panose="020B0604020202020204" pitchFamily="34" charset="0"/>
            </a:endParaRP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Application of parties strangers to the suit and court’s order thereon (Ai)</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Reports of Record Departments (Ai)</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Orders of arrest or attachment before judgment with all document (Ai)</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Application for Review and court’s order (Ai)</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Copies of Civil, Revenue and Municipal record received as evidence (Ai)</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Issues </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All Dispositions of witnesses </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Documentary evidence </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Commissions Reports</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Applications for referral to Arbitration and the award along with all annexures</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Deeds of withdrawal, compromise</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The judgment or the Final order </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The Decree</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Judgment and Decree of Appellate Courts</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All orders passed in Execution, with all objections, notices and reports of service thereon</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All receipts of acknowledgement filed in execution</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All notes in handwriting of the Judge </a:t>
            </a:r>
          </a:p>
          <a:p>
            <a:pPr marL="342900" lvl="0" indent="-342900" algn="just">
              <a:lnSpc>
                <a:spcPct val="120000"/>
              </a:lnSpc>
              <a:spcBef>
                <a:spcPts val="0"/>
              </a:spcBef>
              <a:buFont typeface="Symbol" panose="05050102010706020507" pitchFamily="18" charset="2"/>
              <a:buChar char=""/>
            </a:pPr>
            <a:r>
              <a:rPr lang="en-US" sz="3000" b="1" u="sng" dirty="0">
                <a:effectLst/>
                <a:latin typeface="Book Antiqua" panose="02040602050305030304" pitchFamily="18" charset="0"/>
                <a:ea typeface="Calibri" panose="020F0502020204030204" pitchFamily="34" charset="0"/>
                <a:cs typeface="Arial" panose="020B0604020202020204" pitchFamily="34" charset="0"/>
              </a:rPr>
              <a:t>Appeals</a:t>
            </a:r>
            <a:endParaRPr lang="en-US" sz="2500" b="1" dirty="0">
              <a:effectLst/>
              <a:latin typeface="Book Antiqua" panose="02040602050305030304" pitchFamily="18" charset="0"/>
              <a:ea typeface="Calibri" panose="020F0502020204030204" pitchFamily="34" charset="0"/>
              <a:cs typeface="Arial" panose="020B0604020202020204" pitchFamily="34" charset="0"/>
            </a:endParaRP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The index of papers</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The order sheets</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The petition of Appeal</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Copies of Judgments and decrees of lower courts</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Cross objection </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Issues referred for trial</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Commissions</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Any additional evidence</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Withdrawal deeds and compromise </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The judgment/final order</a:t>
            </a:r>
          </a:p>
          <a:p>
            <a:pPr marL="342900" lvl="0" indent="-342900" algn="just">
              <a:lnSpc>
                <a:spcPct val="120000"/>
              </a:lnSpc>
              <a:spcBef>
                <a:spcPts val="0"/>
              </a:spcBef>
              <a:buFont typeface="Symbol" panose="05050102010706020507" pitchFamily="18" charset="2"/>
              <a:buChar char=""/>
            </a:pPr>
            <a:r>
              <a:rPr lang="en-US" sz="2500" dirty="0">
                <a:effectLst/>
                <a:latin typeface="Book Antiqua" panose="02040602050305030304" pitchFamily="18" charset="0"/>
                <a:ea typeface="Calibri" panose="020F0502020204030204" pitchFamily="34" charset="0"/>
                <a:cs typeface="Arial" panose="020B0604020202020204" pitchFamily="34" charset="0"/>
              </a:rPr>
              <a:t>Any judgment and decree of a superior court</a:t>
            </a:r>
          </a:p>
          <a:p>
            <a:pPr marL="342900" lvl="0" indent="-342900" algn="just">
              <a:lnSpc>
                <a:spcPct val="120000"/>
              </a:lnSpc>
              <a:spcBef>
                <a:spcPts val="0"/>
              </a:spcBef>
              <a:buFont typeface="Symbol" panose="05050102010706020507" pitchFamily="18" charset="2"/>
              <a:buChar char=""/>
            </a:pPr>
            <a:r>
              <a:rPr lang="en-US" sz="2500" dirty="0">
                <a:latin typeface="Book Antiqua" panose="02040602050305030304" pitchFamily="18" charset="0"/>
                <a:ea typeface="Calibri" panose="020F0502020204030204" pitchFamily="34" charset="0"/>
                <a:cs typeface="Arial" panose="020B0604020202020204" pitchFamily="34" charset="0"/>
              </a:rPr>
              <a:t>Power of attorney of counsel or agent of the parties </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14" name="Subtitle 2"/>
          <p:cNvSpPr>
            <a:spLocks noGrp="1"/>
          </p:cNvSpPr>
          <p:nvPr>
            <p:ph type="subTitle" idx="1"/>
          </p:nvPr>
        </p:nvSpPr>
        <p:spPr>
          <a:xfrm>
            <a:off x="1445623" y="0"/>
            <a:ext cx="9144000" cy="6583680"/>
          </a:xfrm>
          <a:noFill/>
        </p:spPr>
        <p:txBody>
          <a:bodyPr>
            <a:normAutofit/>
          </a:bodyPr>
          <a:lstStyle/>
          <a:p>
            <a:pPr>
              <a:lnSpc>
                <a:spcPct val="115000"/>
              </a:lnSpc>
              <a:spcBef>
                <a:spcPts val="0"/>
              </a:spcBef>
              <a:spcAft>
                <a:spcPts val="1000"/>
              </a:spcAft>
            </a:pPr>
            <a:endParaRPr lang="en-US" sz="2800" u="sng" dirty="0">
              <a:latin typeface="Book Antiqua" panose="02040602050305030304" pitchFamily="18" charset="0"/>
              <a:ea typeface="Calibri" panose="020F0502020204030204" pitchFamily="34" charset="0"/>
              <a:cs typeface="Book Antiqua" panose="02040602050305030304" pitchFamily="18" charset="0"/>
            </a:endParaRPr>
          </a:p>
          <a:p>
            <a:pPr>
              <a:lnSpc>
                <a:spcPct val="115000"/>
              </a:lnSpc>
              <a:spcBef>
                <a:spcPts val="0"/>
              </a:spcBef>
              <a:spcAft>
                <a:spcPts val="1000"/>
              </a:spcAft>
            </a:pPr>
            <a:endParaRPr lang="en-US" sz="2800" u="sng" dirty="0">
              <a:latin typeface="Book Antiqua" panose="02040602050305030304" pitchFamily="18" charset="0"/>
              <a:ea typeface="Calibri" panose="020F0502020204030204" pitchFamily="34" charset="0"/>
              <a:cs typeface="Book Antiqua" panose="02040602050305030304" pitchFamily="18" charset="0"/>
            </a:endParaRPr>
          </a:p>
          <a:p>
            <a:pPr>
              <a:lnSpc>
                <a:spcPct val="115000"/>
              </a:lnSpc>
              <a:spcBef>
                <a:spcPts val="0"/>
              </a:spcBef>
              <a:spcAft>
                <a:spcPts val="1000"/>
              </a:spcAft>
            </a:pPr>
            <a:endParaRPr lang="en-US" sz="2800" u="sng" dirty="0">
              <a:latin typeface="Book Antiqua" panose="02040602050305030304" pitchFamily="18" charset="0"/>
              <a:ea typeface="Calibri" panose="020F0502020204030204" pitchFamily="34" charset="0"/>
              <a:cs typeface="Book Antiqua" panose="02040602050305030304" pitchFamily="18" charset="0"/>
            </a:endParaRPr>
          </a:p>
          <a:p>
            <a:pPr>
              <a:lnSpc>
                <a:spcPct val="115000"/>
              </a:lnSpc>
              <a:spcBef>
                <a:spcPts val="0"/>
              </a:spcBef>
              <a:spcAft>
                <a:spcPts val="1000"/>
              </a:spcAft>
            </a:pPr>
            <a:r>
              <a:rPr lang="en-US" sz="2800" u="sng" dirty="0">
                <a:latin typeface="Book Antiqua" panose="02040602050305030304" pitchFamily="18" charset="0"/>
                <a:ea typeface="Calibri" panose="020F0502020204030204" pitchFamily="34" charset="0"/>
                <a:cs typeface="Book Antiqua" panose="02040602050305030304" pitchFamily="18" charset="0"/>
              </a:rPr>
              <a:t>File B</a:t>
            </a:r>
            <a:endParaRPr lang="en-US" sz="2800" dirty="0">
              <a:latin typeface="Book Antiqua" panose="02040602050305030304" pitchFamily="18" charset="0"/>
              <a:ea typeface="Calibri" panose="020F0502020204030204" pitchFamily="34" charset="0"/>
              <a:cs typeface="Book Antiqua" panose="02040602050305030304" pitchFamily="18" charset="0"/>
            </a:endParaRPr>
          </a:p>
          <a:p>
            <a:pPr algn="just">
              <a:lnSpc>
                <a:spcPct val="150000"/>
              </a:lnSpc>
              <a:spcBef>
                <a:spcPts val="0"/>
              </a:spcBef>
              <a:spcAft>
                <a:spcPts val="1000"/>
              </a:spcAft>
            </a:pPr>
            <a:r>
              <a:rPr lang="en-US" dirty="0">
                <a:latin typeface="Book Antiqua" panose="02040602050305030304" pitchFamily="18" charset="0"/>
                <a:ea typeface="Calibri" panose="020F0502020204030204" pitchFamily="34" charset="0"/>
                <a:cs typeface="Book Antiqua" panose="02040602050305030304" pitchFamily="18" charset="0"/>
              </a:rPr>
              <a:t>All papers not included in File A and Ai, applications, process </a:t>
            </a:r>
            <a:r>
              <a:rPr lang="en-US" dirty="0" err="1">
                <a:latin typeface="Book Antiqua" panose="02040602050305030304" pitchFamily="18" charset="0"/>
                <a:ea typeface="Calibri" panose="020F0502020204030204" pitchFamily="34" charset="0"/>
                <a:cs typeface="Book Antiqua" panose="02040602050305030304" pitchFamily="18" charset="0"/>
              </a:rPr>
              <a:t>etc</a:t>
            </a:r>
            <a:endParaRPr lang="en-US" dirty="0">
              <a:latin typeface="Book Antiqua" panose="02040602050305030304" pitchFamily="18" charset="0"/>
              <a:ea typeface="Calibri" panose="020F0502020204030204" pitchFamily="34" charset="0"/>
              <a:cs typeface="Book Antiqua" panose="02040602050305030304" pitchFamily="18" charset="0"/>
            </a:endParaRPr>
          </a:p>
          <a:p>
            <a:pPr marL="685800">
              <a:lnSpc>
                <a:spcPct val="115000"/>
              </a:lnSpc>
              <a:spcBef>
                <a:spcPts val="0"/>
              </a:spcBef>
              <a:spcAft>
                <a:spcPts val="1000"/>
              </a:spcAft>
              <a:tabLst>
                <a:tab pos="3269615" algn="l"/>
              </a:tabLst>
            </a:pPr>
            <a:r>
              <a:rPr lang="en-US" b="1" dirty="0">
                <a:latin typeface="Book Antiqua" panose="02040602050305030304" pitchFamily="18" charset="0"/>
                <a:ea typeface="Calibri" panose="020F0502020204030204" pitchFamily="34" charset="0"/>
                <a:cs typeface="Book Antiqua" panose="02040602050305030304" pitchFamily="18" charset="0"/>
              </a:rPr>
              <a:t>-----------------------------------</a:t>
            </a:r>
            <a:endParaRPr lang="en-US" dirty="0">
              <a:latin typeface="Book Antiqua" panose="02040602050305030304" pitchFamily="18" charset="0"/>
              <a:ea typeface="Calibri" panose="020F0502020204030204" pitchFamily="34" charset="0"/>
              <a:cs typeface="Book Antiqua" panose="02040602050305030304" pitchFamily="18" charset="0"/>
            </a:endParaRPr>
          </a:p>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15" name="Subtitle 2"/>
          <p:cNvSpPr>
            <a:spLocks noGrp="1"/>
          </p:cNvSpPr>
          <p:nvPr>
            <p:ph type="subTitle" idx="1"/>
          </p:nvPr>
        </p:nvSpPr>
        <p:spPr>
          <a:xfrm>
            <a:off x="1445623" y="0"/>
            <a:ext cx="9144000" cy="6583680"/>
          </a:xfrm>
          <a:noFill/>
        </p:spPr>
        <p:txBody>
          <a:bodyPr>
            <a:normAutofit fontScale="61667" lnSpcReduction="20000"/>
          </a:bodyPr>
          <a:lstStyle/>
          <a:p>
            <a:pPr algn="just">
              <a:lnSpc>
                <a:spcPct val="150000"/>
              </a:lnSpc>
              <a:spcBef>
                <a:spcPts val="0"/>
              </a:spcBef>
              <a:spcAft>
                <a:spcPts val="1000"/>
              </a:spcAft>
            </a:pPr>
            <a:r>
              <a:rPr lang="en-US" sz="3400" b="1" u="sng" dirty="0">
                <a:effectLst/>
                <a:latin typeface="Book Antiqua" panose="02040602050305030304" pitchFamily="18" charset="0"/>
                <a:ea typeface="Calibri" panose="020F0502020204030204" pitchFamily="34" charset="0"/>
                <a:cs typeface="Book Antiqua" panose="02040602050305030304" pitchFamily="18" charset="0"/>
              </a:rPr>
              <a:t>Criminal Record</a:t>
            </a:r>
            <a:endParaRPr lang="en-US" sz="3400" dirty="0">
              <a:effectLst/>
              <a:latin typeface="Book Antiqua" panose="02040602050305030304" pitchFamily="18" charset="0"/>
              <a:ea typeface="Calibri" panose="020F0502020204030204" pitchFamily="34" charset="0"/>
              <a:cs typeface="Book Antiqua" panose="02040602050305030304" pitchFamily="18" charset="0"/>
            </a:endParaRPr>
          </a:p>
          <a:p>
            <a:pPr algn="just">
              <a:lnSpc>
                <a:spcPct val="150000"/>
              </a:lnSpc>
              <a:spcBef>
                <a:spcPts val="0"/>
              </a:spcBef>
              <a:spcAft>
                <a:spcPts val="1000"/>
              </a:spcAft>
            </a:pPr>
            <a:r>
              <a:rPr lang="en-US" sz="1800" dirty="0">
                <a:effectLst/>
                <a:latin typeface="Book Antiqua" panose="02040602050305030304" pitchFamily="18" charset="0"/>
                <a:ea typeface="Calibri" panose="020F0502020204030204" pitchFamily="34" charset="0"/>
                <a:cs typeface="Book Antiqua" panose="02040602050305030304" pitchFamily="18" charset="0"/>
              </a:rPr>
              <a:t>	</a:t>
            </a:r>
            <a:r>
              <a:rPr lang="en-US" sz="2600" b="1" u="sng" dirty="0">
                <a:effectLst/>
                <a:latin typeface="Book Antiqua" panose="02040602050305030304" pitchFamily="18" charset="0"/>
                <a:ea typeface="Calibri" panose="020F0502020204030204" pitchFamily="34" charset="0"/>
                <a:cs typeface="Book Antiqua" panose="02040602050305030304" pitchFamily="18" charset="0"/>
              </a:rPr>
              <a:t>Part A</a:t>
            </a:r>
            <a:r>
              <a:rPr lang="en-US" sz="2600" dirty="0">
                <a:effectLst/>
                <a:latin typeface="Book Antiqua" panose="02040602050305030304" pitchFamily="18" charset="0"/>
                <a:ea typeface="Calibri" panose="020F0502020204030204" pitchFamily="34" charset="0"/>
                <a:cs typeface="Book Antiqua" panose="02040602050305030304" pitchFamily="18" charset="0"/>
              </a:rPr>
              <a:t> 		</a:t>
            </a:r>
            <a:r>
              <a:rPr lang="en-US" sz="2600" b="1" u="sng" dirty="0">
                <a:effectLst/>
                <a:latin typeface="Book Antiqua" panose="02040602050305030304" pitchFamily="18" charset="0"/>
                <a:ea typeface="Calibri" panose="020F0502020204030204" pitchFamily="34" charset="0"/>
                <a:cs typeface="Book Antiqua" panose="02040602050305030304" pitchFamily="18" charset="0"/>
              </a:rPr>
              <a:t>Sessions Trial</a:t>
            </a:r>
            <a:endParaRPr lang="en-US" sz="2600" dirty="0">
              <a:effectLst/>
              <a:latin typeface="Book Antiqua" panose="02040602050305030304" pitchFamily="18" charset="0"/>
              <a:ea typeface="Calibri" panose="020F0502020204030204" pitchFamily="34" charset="0"/>
              <a:cs typeface="Book Antiqua" panose="02040602050305030304" pitchFamily="18" charset="0"/>
            </a:endParaRP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The index </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The order sheets</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The charge </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All Depositions of witnesses, statements </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All documentary evidence</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The final order/judgment </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Notes of the Judge</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Any order of High Court</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Warrants returned after execution </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All proceedings relating to realization of Fines</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Power of attorney of counsel or agent of the parties</a:t>
            </a:r>
          </a:p>
          <a:p>
            <a:pPr lvl="0" algn="just">
              <a:lnSpc>
                <a:spcPct val="150000"/>
              </a:lnSpc>
            </a:pPr>
            <a:endParaRPr lang="en-US" dirty="0">
              <a:effectLst/>
              <a:latin typeface="Book Antiqua" panose="02040602050305030304" pitchFamily="18" charset="0"/>
              <a:ea typeface="Calibri" panose="020F0502020204030204" pitchFamily="34" charset="0"/>
              <a:cs typeface="Arial" panose="020B0604020202020204" pitchFamily="34" charset="0"/>
            </a:endParaRPr>
          </a:p>
          <a:p>
            <a:pPr marL="457200">
              <a:lnSpc>
                <a:spcPct val="115000"/>
              </a:lnSpc>
              <a:spcBef>
                <a:spcPts val="0"/>
              </a:spcBef>
              <a:spcAft>
                <a:spcPts val="1000"/>
              </a:spcAft>
              <a:tabLst>
                <a:tab pos="3269615" algn="l"/>
              </a:tabLst>
            </a:pPr>
            <a:r>
              <a:rPr lang="en-US" sz="1800" b="1" dirty="0">
                <a:effectLst/>
                <a:latin typeface="Book Antiqua" panose="02040602050305030304" pitchFamily="18" charset="0"/>
                <a:ea typeface="Calibri" panose="020F0502020204030204" pitchFamily="34" charset="0"/>
                <a:cs typeface="Book Antiqua" panose="02040602050305030304" pitchFamily="18" charset="0"/>
              </a:rPr>
              <a:t>-----------------------------------</a:t>
            </a:r>
            <a:endParaRPr lang="en-US" sz="1800" dirty="0">
              <a:effectLst/>
              <a:latin typeface="Book Antiqua" panose="02040602050305030304" pitchFamily="18" charset="0"/>
              <a:ea typeface="Calibri" panose="020F0502020204030204" pitchFamily="34" charset="0"/>
              <a:cs typeface="Book Antiqua" panose="02040602050305030304" pitchFamily="18" charset="0"/>
            </a:endParaRPr>
          </a:p>
          <a:p>
            <a:endParaRPr lang="en-US" dirty="0">
              <a:latin typeface="Book Antiqua" panose="0204060205030503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16" name="Subtitle 2"/>
          <p:cNvSpPr>
            <a:spLocks noGrp="1"/>
          </p:cNvSpPr>
          <p:nvPr>
            <p:ph type="subTitle" idx="1"/>
          </p:nvPr>
        </p:nvSpPr>
        <p:spPr>
          <a:xfrm>
            <a:off x="1445623" y="0"/>
            <a:ext cx="9144000" cy="6583680"/>
          </a:xfrm>
          <a:noFill/>
        </p:spPr>
        <p:txBody>
          <a:bodyPr>
            <a:normAutofit fontScale="76667" lnSpcReduction="20000"/>
          </a:bodyPr>
          <a:lstStyle/>
          <a:p>
            <a:pPr indent="228600" algn="just">
              <a:lnSpc>
                <a:spcPct val="150000"/>
              </a:lnSpc>
              <a:spcBef>
                <a:spcPts val="0"/>
              </a:spcBef>
              <a:spcAft>
                <a:spcPts val="1000"/>
              </a:spcAft>
            </a:pPr>
            <a:r>
              <a:rPr lang="en-US" sz="2900" b="1" u="sng" dirty="0">
                <a:effectLst/>
                <a:latin typeface="Book Antiqua" panose="02040602050305030304" pitchFamily="18" charset="0"/>
                <a:ea typeface="Calibri" panose="020F0502020204030204" pitchFamily="34" charset="0"/>
                <a:cs typeface="Book Antiqua" panose="02040602050305030304" pitchFamily="18" charset="0"/>
              </a:rPr>
              <a:t>Part A</a:t>
            </a:r>
            <a:r>
              <a:rPr lang="en-US" sz="2900" b="1" dirty="0">
                <a:effectLst/>
                <a:latin typeface="Book Antiqua" panose="02040602050305030304" pitchFamily="18" charset="0"/>
                <a:ea typeface="Calibri" panose="020F0502020204030204" pitchFamily="34" charset="0"/>
                <a:cs typeface="Book Antiqua" panose="02040602050305030304" pitchFamily="18" charset="0"/>
              </a:rPr>
              <a:t>		</a:t>
            </a:r>
            <a:r>
              <a:rPr lang="en-US" sz="2900" b="1" u="sng" dirty="0">
                <a:effectLst/>
                <a:latin typeface="Book Antiqua" panose="02040602050305030304" pitchFamily="18" charset="0"/>
                <a:ea typeface="Calibri" panose="020F0502020204030204" pitchFamily="34" charset="0"/>
                <a:cs typeface="Book Antiqua" panose="02040602050305030304" pitchFamily="18" charset="0"/>
              </a:rPr>
              <a:t>Magisterial Trial and Inquiries</a:t>
            </a:r>
            <a:r>
              <a:rPr lang="en-US" sz="2900" b="1" dirty="0">
                <a:effectLst/>
                <a:latin typeface="Book Antiqua" panose="02040602050305030304" pitchFamily="18" charset="0"/>
                <a:ea typeface="Calibri" panose="020F0502020204030204" pitchFamily="34" charset="0"/>
                <a:cs typeface="Book Antiqua" panose="02040602050305030304" pitchFamily="18" charset="0"/>
              </a:rPr>
              <a:t> </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The index</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The order sheet</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Challan/complaint</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All Depositions</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All documentary evidence</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Charge </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Final order</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Notes of the Magistrate </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The judgment of the Appellate or </a:t>
            </a:r>
            <a:r>
              <a:rPr lang="en-US" dirty="0" err="1">
                <a:effectLst/>
                <a:latin typeface="Book Antiqua" panose="02040602050305030304" pitchFamily="18" charset="0"/>
                <a:ea typeface="Calibri" panose="020F0502020204030204" pitchFamily="34" charset="0"/>
                <a:cs typeface="Arial" panose="020B0604020202020204" pitchFamily="34" charset="0"/>
              </a:rPr>
              <a:t>Revisional</a:t>
            </a:r>
            <a:r>
              <a:rPr lang="en-US" dirty="0">
                <a:effectLst/>
                <a:latin typeface="Book Antiqua" panose="02040602050305030304" pitchFamily="18" charset="0"/>
                <a:ea typeface="Calibri" panose="020F0502020204030204" pitchFamily="34" charset="0"/>
                <a:cs typeface="Arial" panose="020B0604020202020204" pitchFamily="34" charset="0"/>
              </a:rPr>
              <a:t> Court </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Fine Recovery Proceedings </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Bonds u/s 110 </a:t>
            </a:r>
            <a:r>
              <a:rPr lang="en-US" dirty="0" err="1">
                <a:effectLst/>
                <a:latin typeface="Book Antiqua" panose="02040602050305030304" pitchFamily="18" charset="0"/>
                <a:ea typeface="Calibri" panose="020F0502020204030204" pitchFamily="34" charset="0"/>
                <a:cs typeface="Arial" panose="020B0604020202020204" pitchFamily="34" charset="0"/>
              </a:rPr>
              <a:t>Cr.PC</a:t>
            </a:r>
            <a:endParaRPr lang="en-US" dirty="0">
              <a:effectLst/>
              <a:latin typeface="Book Antiqua" panose="02040602050305030304" pitchFamily="18" charset="0"/>
              <a:ea typeface="Calibri" panose="020F0502020204030204" pitchFamily="34" charset="0"/>
              <a:cs typeface="Arial" panose="020B0604020202020204" pitchFamily="34" charset="0"/>
            </a:endParaRPr>
          </a:p>
          <a:p>
            <a:pPr lvl="0">
              <a:lnSpc>
                <a:spcPct val="150000"/>
              </a:lnSpc>
            </a:pPr>
            <a:r>
              <a:rPr lang="en-US" dirty="0">
                <a:effectLst/>
                <a:latin typeface="Book Antiqua" panose="02040602050305030304" pitchFamily="18" charset="0"/>
                <a:ea typeface="Calibri" panose="020F0502020204030204" pitchFamily="34" charset="0"/>
                <a:cs typeface="Arial" panose="020B0604020202020204" pitchFamily="34" charset="0"/>
              </a:rPr>
              <a:t>_____________________</a:t>
            </a:r>
          </a:p>
          <a:p>
            <a:endParaRPr lang="en-US" dirty="0">
              <a:latin typeface="Book Antiqua" panose="0204060205030503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17" name="Subtitle 2"/>
          <p:cNvSpPr>
            <a:spLocks noGrp="1"/>
          </p:cNvSpPr>
          <p:nvPr>
            <p:ph type="subTitle" idx="1"/>
          </p:nvPr>
        </p:nvSpPr>
        <p:spPr>
          <a:xfrm>
            <a:off x="1445623" y="0"/>
            <a:ext cx="9144000" cy="6583680"/>
          </a:xfrm>
          <a:noFill/>
        </p:spPr>
        <p:txBody>
          <a:bodyPr>
            <a:normAutofit fontScale="84375" lnSpcReduction="20000"/>
          </a:bodyPr>
          <a:lstStyle/>
          <a:p>
            <a:pPr marL="228600" marR="0">
              <a:lnSpc>
                <a:spcPct val="150000"/>
              </a:lnSpc>
              <a:spcBef>
                <a:spcPts val="0"/>
              </a:spcBef>
              <a:spcAft>
                <a:spcPts val="1000"/>
              </a:spcAft>
            </a:pPr>
            <a:r>
              <a:rPr lang="en-US" sz="2800" b="1" u="sng" dirty="0">
                <a:latin typeface="Book Antiqua" panose="02040602050305030304" pitchFamily="18" charset="0"/>
                <a:ea typeface="Calibri" panose="020F0502020204030204" pitchFamily="34" charset="0"/>
                <a:cs typeface="Book Antiqua" panose="02040602050305030304" pitchFamily="18" charset="0"/>
              </a:rPr>
              <a:t>In Appeal Cases</a:t>
            </a:r>
            <a:endParaRPr lang="en-US" sz="2800" b="1" dirty="0">
              <a:latin typeface="Book Antiqua" panose="02040602050305030304" pitchFamily="18" charset="0"/>
              <a:ea typeface="Calibri" panose="020F0502020204030204" pitchFamily="34" charset="0"/>
              <a:cs typeface="Book Antiqua" panose="02040602050305030304" pitchFamily="18" charset="0"/>
            </a:endParaRP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The index </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Order sheets</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Appeal petition</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Copy of judgment of Lower Court</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Additional evidence </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The Notes </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The Final order</a:t>
            </a:r>
          </a:p>
          <a:p>
            <a:pPr marL="457200">
              <a:lnSpc>
                <a:spcPct val="115000"/>
              </a:lnSpc>
              <a:spcBef>
                <a:spcPts val="0"/>
              </a:spcBef>
              <a:spcAft>
                <a:spcPts val="1000"/>
              </a:spcAft>
              <a:tabLst>
                <a:tab pos="3269615" algn="l"/>
              </a:tabLst>
            </a:pPr>
            <a:endParaRPr lang="en-US" dirty="0">
              <a:latin typeface="Book Antiqua" panose="02040602050305030304" pitchFamily="18" charset="0"/>
              <a:ea typeface="Calibri" panose="020F0502020204030204" pitchFamily="34" charset="0"/>
              <a:cs typeface="Book Antiqua" panose="02040602050305030304" pitchFamily="18" charset="0"/>
            </a:endParaRPr>
          </a:p>
          <a:p>
            <a:pPr>
              <a:lnSpc>
                <a:spcPct val="115000"/>
              </a:lnSpc>
              <a:spcBef>
                <a:spcPts val="0"/>
              </a:spcBef>
              <a:spcAft>
                <a:spcPts val="1000"/>
              </a:spcAft>
            </a:pPr>
            <a:r>
              <a:rPr lang="en-US" b="1" u="sng" dirty="0">
                <a:latin typeface="Book Antiqua" panose="02040602050305030304" pitchFamily="18" charset="0"/>
                <a:ea typeface="Calibri" panose="020F0502020204030204" pitchFamily="34" charset="0"/>
                <a:cs typeface="Book Antiqua" panose="02040602050305030304" pitchFamily="18" charset="0"/>
              </a:rPr>
              <a:t>Criminal Record</a:t>
            </a:r>
            <a:endParaRPr lang="en-US" dirty="0">
              <a:latin typeface="Book Antiqua" panose="02040602050305030304" pitchFamily="18" charset="0"/>
              <a:ea typeface="Calibri" panose="020F0502020204030204" pitchFamily="34" charset="0"/>
              <a:cs typeface="Book Antiqua" panose="02040602050305030304" pitchFamily="18" charset="0"/>
            </a:endParaRPr>
          </a:p>
          <a:p>
            <a:pPr algn="l">
              <a:lnSpc>
                <a:spcPct val="115000"/>
              </a:lnSpc>
              <a:spcBef>
                <a:spcPts val="0"/>
              </a:spcBef>
              <a:spcAft>
                <a:spcPts val="1000"/>
              </a:spcAft>
            </a:pPr>
            <a:r>
              <a:rPr lang="en-US" b="1" dirty="0">
                <a:latin typeface="Book Antiqua" panose="02040602050305030304" pitchFamily="18" charset="0"/>
                <a:ea typeface="Calibri" panose="020F0502020204030204" pitchFamily="34" charset="0"/>
                <a:cs typeface="Book Antiqua" panose="02040602050305030304" pitchFamily="18" charset="0"/>
              </a:rPr>
              <a:t>     </a:t>
            </a:r>
            <a:r>
              <a:rPr lang="en-US" b="1" u="sng" dirty="0">
                <a:latin typeface="Book Antiqua" panose="02040602050305030304" pitchFamily="18" charset="0"/>
                <a:ea typeface="Calibri" panose="020F0502020204030204" pitchFamily="34" charset="0"/>
                <a:cs typeface="Book Antiqua" panose="02040602050305030304" pitchFamily="18" charset="0"/>
              </a:rPr>
              <a:t>Part B</a:t>
            </a:r>
            <a:endParaRPr lang="en-US" dirty="0">
              <a:latin typeface="Book Antiqua" panose="02040602050305030304" pitchFamily="18" charset="0"/>
              <a:ea typeface="Calibri" panose="020F0502020204030204" pitchFamily="34" charset="0"/>
              <a:cs typeface="Book Antiqua" panose="02040602050305030304" pitchFamily="18" charset="0"/>
            </a:endParaRPr>
          </a:p>
          <a:p>
            <a:pPr>
              <a:lnSpc>
                <a:spcPct val="115000"/>
              </a:lnSpc>
              <a:spcBef>
                <a:spcPts val="0"/>
              </a:spcBef>
              <a:spcAft>
                <a:spcPts val="1000"/>
              </a:spcAft>
            </a:pPr>
            <a:r>
              <a:rPr lang="en-US" b="1" dirty="0">
                <a:latin typeface="Book Antiqua" panose="02040602050305030304" pitchFamily="18" charset="0"/>
                <a:ea typeface="Calibri" panose="020F0502020204030204" pitchFamily="34" charset="0"/>
                <a:cs typeface="Book Antiqua" panose="02040602050305030304" pitchFamily="18" charset="0"/>
              </a:rPr>
              <a:t>	</a:t>
            </a:r>
            <a:r>
              <a:rPr lang="en-US" dirty="0">
                <a:latin typeface="Book Antiqua" panose="02040602050305030304" pitchFamily="18" charset="0"/>
                <a:ea typeface="Calibri" panose="020F0502020204030204" pitchFamily="34" charset="0"/>
                <a:cs typeface="Book Antiqua" panose="02040602050305030304" pitchFamily="18" charset="0"/>
              </a:rPr>
              <a:t>All papers not included in File A, applications, process </a:t>
            </a:r>
            <a:r>
              <a:rPr lang="en-US" dirty="0" err="1">
                <a:latin typeface="Book Antiqua" panose="02040602050305030304" pitchFamily="18" charset="0"/>
                <a:ea typeface="Calibri" panose="020F0502020204030204" pitchFamily="34" charset="0"/>
                <a:cs typeface="Book Antiqua" panose="02040602050305030304" pitchFamily="18" charset="0"/>
              </a:rPr>
              <a:t>etc</a:t>
            </a:r>
            <a:endParaRPr lang="en-US" dirty="0">
              <a:latin typeface="Book Antiqua" panose="02040602050305030304" pitchFamily="18" charset="0"/>
              <a:ea typeface="Calibri" panose="020F0502020204030204" pitchFamily="34" charset="0"/>
              <a:cs typeface="Book Antiqua" panose="02040602050305030304" pitchFamily="18" charset="0"/>
            </a:endParaRPr>
          </a:p>
          <a:p>
            <a:pPr marL="685800">
              <a:lnSpc>
                <a:spcPct val="115000"/>
              </a:lnSpc>
              <a:spcBef>
                <a:spcPts val="0"/>
              </a:spcBef>
              <a:spcAft>
                <a:spcPts val="1000"/>
              </a:spcAft>
              <a:tabLst>
                <a:tab pos="3269615" algn="l"/>
              </a:tabLst>
            </a:pPr>
            <a:r>
              <a:rPr lang="en-US" b="1" dirty="0">
                <a:latin typeface="Book Antiqua" panose="02040602050305030304" pitchFamily="18" charset="0"/>
                <a:ea typeface="Calibri" panose="020F0502020204030204" pitchFamily="34" charset="0"/>
                <a:cs typeface="Book Antiqua" panose="02040602050305030304" pitchFamily="18" charset="0"/>
              </a:rPr>
              <a:t>-----------------------------------</a:t>
            </a:r>
            <a:endParaRPr lang="en-US" dirty="0">
              <a:latin typeface="Book Antiqua" panose="02040602050305030304" pitchFamily="18" charset="0"/>
              <a:ea typeface="Calibri" panose="020F0502020204030204" pitchFamily="34" charset="0"/>
              <a:cs typeface="Book Antiqua" panose="02040602050305030304" pitchFamily="18" charset="0"/>
            </a:endParaRPr>
          </a:p>
          <a:p>
            <a:endParaRPr lang="en-US" dirty="0">
              <a:latin typeface="Book Antiqua" panose="0204060205030503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18" name="Subtitle 2"/>
          <p:cNvSpPr>
            <a:spLocks noGrp="1"/>
          </p:cNvSpPr>
          <p:nvPr>
            <p:ph type="subTitle" idx="1"/>
          </p:nvPr>
        </p:nvSpPr>
        <p:spPr>
          <a:xfrm>
            <a:off x="1445623" y="0"/>
            <a:ext cx="9144000" cy="6583680"/>
          </a:xfrm>
          <a:noFill/>
        </p:spPr>
        <p:txBody>
          <a:bodyPr>
            <a:normAutofit fontScale="68611" lnSpcReduction="20000"/>
          </a:bodyPr>
          <a:lstStyle/>
          <a:p>
            <a:pPr>
              <a:lnSpc>
                <a:spcPct val="115000"/>
              </a:lnSpc>
              <a:spcBef>
                <a:spcPts val="0"/>
              </a:spcBef>
              <a:spcAft>
                <a:spcPts val="1000"/>
              </a:spcAft>
            </a:pPr>
            <a:r>
              <a:rPr lang="en-US" sz="3400" b="1" u="sng" dirty="0">
                <a:effectLst/>
                <a:latin typeface="Book Antiqua" panose="02040602050305030304" pitchFamily="18" charset="0"/>
                <a:ea typeface="Calibri" panose="020F0502020204030204" pitchFamily="34" charset="0"/>
                <a:cs typeface="Book Antiqua" panose="02040602050305030304" pitchFamily="18" charset="0"/>
              </a:rPr>
              <a:t>Classification of Records in terms of Preservation</a:t>
            </a:r>
            <a:endParaRPr lang="en-US" sz="3400" dirty="0">
              <a:effectLst/>
              <a:latin typeface="Book Antiqua" panose="02040602050305030304" pitchFamily="18" charset="0"/>
              <a:ea typeface="Calibri" panose="020F0502020204030204" pitchFamily="34" charset="0"/>
              <a:cs typeface="Book Antiqua" panose="02040602050305030304" pitchFamily="18" charset="0"/>
            </a:endParaRPr>
          </a:p>
          <a:p>
            <a:pPr>
              <a:lnSpc>
                <a:spcPct val="115000"/>
              </a:lnSpc>
              <a:spcBef>
                <a:spcPts val="0"/>
              </a:spcBef>
              <a:spcAft>
                <a:spcPts val="1000"/>
              </a:spcAft>
            </a:pPr>
            <a:r>
              <a:rPr lang="en-US" sz="1800" b="1" u="none" strike="noStrike" dirty="0">
                <a:effectLst/>
                <a:latin typeface="Book Antiqua" panose="02040602050305030304" pitchFamily="18" charset="0"/>
                <a:ea typeface="Calibri" panose="020F0502020204030204" pitchFamily="34" charset="0"/>
                <a:cs typeface="Book Antiqua" panose="02040602050305030304" pitchFamily="18" charset="0"/>
              </a:rPr>
              <a:t> </a:t>
            </a:r>
            <a:endParaRPr lang="en-US" sz="1800" dirty="0">
              <a:effectLst/>
              <a:latin typeface="Book Antiqua" panose="02040602050305030304" pitchFamily="18" charset="0"/>
              <a:ea typeface="Calibri" panose="020F0502020204030204" pitchFamily="34" charset="0"/>
              <a:cs typeface="Book Antiqua" panose="02040602050305030304" pitchFamily="18" charset="0"/>
            </a:endParaRPr>
          </a:p>
          <a:p>
            <a:pPr>
              <a:lnSpc>
                <a:spcPct val="115000"/>
              </a:lnSpc>
              <a:spcBef>
                <a:spcPts val="0"/>
              </a:spcBef>
              <a:spcAft>
                <a:spcPts val="1000"/>
              </a:spcAft>
            </a:pPr>
            <a:r>
              <a:rPr lang="en-US" sz="2600" b="1" u="sng" dirty="0">
                <a:effectLst/>
                <a:latin typeface="Book Antiqua" panose="02040602050305030304" pitchFamily="18" charset="0"/>
                <a:ea typeface="Calibri" panose="020F0502020204030204" pitchFamily="34" charset="0"/>
                <a:cs typeface="Book Antiqua" panose="02040602050305030304" pitchFamily="18" charset="0"/>
              </a:rPr>
              <a:t>KEEP FOREVER</a:t>
            </a:r>
            <a:endParaRPr lang="en-US" sz="2600" b="1" dirty="0">
              <a:effectLst/>
              <a:latin typeface="Book Antiqua" panose="02040602050305030304" pitchFamily="18" charset="0"/>
              <a:ea typeface="Calibri" panose="020F0502020204030204" pitchFamily="34" charset="0"/>
              <a:cs typeface="Book Antiqua" panose="02040602050305030304" pitchFamily="18" charset="0"/>
            </a:endParaRPr>
          </a:p>
          <a:p>
            <a:pPr marL="342900" lvl="0" indent="-342900" algn="just">
              <a:lnSpc>
                <a:spcPct val="150000"/>
              </a:lnSpc>
              <a:buFont typeface="Symbol" panose="05050102010706020507" pitchFamily="18" charset="2"/>
              <a:buChar char=""/>
            </a:pPr>
            <a:r>
              <a:rPr lang="en-US" sz="2600" dirty="0">
                <a:effectLst/>
                <a:latin typeface="Book Antiqua" panose="02040602050305030304" pitchFamily="18" charset="0"/>
                <a:ea typeface="Calibri" panose="020F0502020204030204" pitchFamily="34" charset="0"/>
                <a:cs typeface="Arial" panose="020B0604020202020204" pitchFamily="34" charset="0"/>
              </a:rPr>
              <a:t>All suits and appeals involving the tile to immovable property </a:t>
            </a:r>
          </a:p>
          <a:p>
            <a:pPr marL="342900" lvl="0" indent="-342900" algn="just">
              <a:lnSpc>
                <a:spcPct val="150000"/>
              </a:lnSpc>
              <a:buFont typeface="Symbol" panose="05050102010706020507" pitchFamily="18" charset="2"/>
              <a:buChar char=""/>
            </a:pPr>
            <a:r>
              <a:rPr lang="en-US" sz="2600" dirty="0">
                <a:effectLst/>
                <a:latin typeface="Book Antiqua" panose="02040602050305030304" pitchFamily="18" charset="0"/>
                <a:ea typeface="Calibri" panose="020F0502020204030204" pitchFamily="34" charset="0"/>
                <a:cs typeface="Arial" panose="020B0604020202020204" pitchFamily="34" charset="0"/>
              </a:rPr>
              <a:t>Suits and appeals relating to the succession to an office, or to establish or set aside adoption</a:t>
            </a:r>
          </a:p>
          <a:p>
            <a:pPr marL="342900" lvl="0" indent="-342900" algn="just">
              <a:lnSpc>
                <a:spcPct val="150000"/>
              </a:lnSpc>
              <a:buFont typeface="Symbol" panose="05050102010706020507" pitchFamily="18" charset="2"/>
              <a:buChar char=""/>
            </a:pPr>
            <a:r>
              <a:rPr lang="en-US" sz="2600" dirty="0">
                <a:effectLst/>
                <a:latin typeface="Book Antiqua" panose="02040602050305030304" pitchFamily="18" charset="0"/>
                <a:ea typeface="Calibri" panose="020F0502020204030204" pitchFamily="34" charset="0"/>
                <a:cs typeface="Arial" panose="020B0604020202020204" pitchFamily="34" charset="0"/>
              </a:rPr>
              <a:t>All suits and appeals relating to trusts or religious endowments</a:t>
            </a:r>
          </a:p>
          <a:p>
            <a:pPr marL="342900" lvl="0" indent="-342900" algn="just">
              <a:lnSpc>
                <a:spcPct val="150000"/>
              </a:lnSpc>
              <a:buFont typeface="Symbol" panose="05050102010706020507" pitchFamily="18" charset="2"/>
              <a:buChar char=""/>
            </a:pPr>
            <a:r>
              <a:rPr lang="en-US" sz="2600" dirty="0">
                <a:effectLst/>
                <a:latin typeface="Book Antiqua" panose="02040602050305030304" pitchFamily="18" charset="0"/>
                <a:ea typeface="Calibri" panose="020F0502020204030204" pitchFamily="34" charset="0"/>
                <a:cs typeface="Arial" panose="020B0604020202020204" pitchFamily="34" charset="0"/>
              </a:rPr>
              <a:t>Records of attachment, sale and delivery of immovable property in execution of decrees, including all objections and orders thereon</a:t>
            </a:r>
          </a:p>
          <a:p>
            <a:pPr marL="342900" lvl="0" indent="-342900" algn="just">
              <a:lnSpc>
                <a:spcPct val="150000"/>
              </a:lnSpc>
              <a:buFont typeface="Symbol" panose="05050102010706020507" pitchFamily="18" charset="2"/>
              <a:buChar char=""/>
            </a:pPr>
            <a:r>
              <a:rPr lang="en-US" sz="2600" dirty="0">
                <a:effectLst/>
                <a:latin typeface="Book Antiqua" panose="02040602050305030304" pitchFamily="18" charset="0"/>
                <a:ea typeface="Calibri" panose="020F0502020204030204" pitchFamily="34" charset="0"/>
                <a:cs typeface="Arial" panose="020B0604020202020204" pitchFamily="34" charset="0"/>
              </a:rPr>
              <a:t>Proceedings under the Succession Act, 1925</a:t>
            </a:r>
          </a:p>
          <a:p>
            <a:pPr marL="342900" lvl="0" indent="-342900" algn="just">
              <a:lnSpc>
                <a:spcPct val="150000"/>
              </a:lnSpc>
              <a:buFont typeface="Symbol" panose="05050102010706020507" pitchFamily="18" charset="2"/>
              <a:buChar char=""/>
            </a:pPr>
            <a:r>
              <a:rPr lang="en-US" sz="2600" dirty="0">
                <a:effectLst/>
                <a:latin typeface="Book Antiqua" panose="02040602050305030304" pitchFamily="18" charset="0"/>
                <a:ea typeface="Calibri" panose="020F0502020204030204" pitchFamily="34" charset="0"/>
                <a:cs typeface="Arial" panose="020B0604020202020204" pitchFamily="34" charset="0"/>
              </a:rPr>
              <a:t>Proceedings under the Divorce Act (MFLO/FCA)</a:t>
            </a:r>
          </a:p>
          <a:p>
            <a:pPr marL="342900" lvl="0" indent="-342900" algn="just">
              <a:lnSpc>
                <a:spcPct val="150000"/>
              </a:lnSpc>
              <a:buFont typeface="Symbol" panose="05050102010706020507" pitchFamily="18" charset="2"/>
              <a:buChar char=""/>
            </a:pPr>
            <a:r>
              <a:rPr lang="en-US" sz="2600" dirty="0">
                <a:effectLst/>
                <a:latin typeface="Book Antiqua" panose="02040602050305030304" pitchFamily="18" charset="0"/>
                <a:ea typeface="Calibri" panose="020F0502020204030204" pitchFamily="34" charset="0"/>
                <a:cs typeface="Arial" panose="020B0604020202020204" pitchFamily="34" charset="0"/>
              </a:rPr>
              <a:t>Correspondence record on matter connected with the administration of justice, annual reports. (However, may be destroyed after 3 years with the previous sanction of the District Judge)</a:t>
            </a:r>
          </a:p>
          <a:p>
            <a:pPr marL="457200">
              <a:lnSpc>
                <a:spcPct val="115000"/>
              </a:lnSpc>
              <a:spcBef>
                <a:spcPts val="0"/>
              </a:spcBef>
              <a:spcAft>
                <a:spcPts val="1000"/>
              </a:spcAft>
              <a:tabLst>
                <a:tab pos="3269615" algn="l"/>
              </a:tabLst>
            </a:pPr>
            <a:r>
              <a:rPr lang="en-US" sz="1800" b="1" dirty="0">
                <a:effectLst/>
                <a:latin typeface="Book Antiqua" panose="02040602050305030304" pitchFamily="18" charset="0"/>
                <a:ea typeface="Calibri" panose="020F0502020204030204" pitchFamily="34" charset="0"/>
                <a:cs typeface="Book Antiqua" panose="02040602050305030304" pitchFamily="18" charset="0"/>
              </a:rPr>
              <a:t>-----------------------------------</a:t>
            </a:r>
            <a:endParaRPr lang="en-US" sz="1800" dirty="0">
              <a:effectLst/>
              <a:latin typeface="Book Antiqua" panose="02040602050305030304" pitchFamily="18" charset="0"/>
              <a:ea typeface="Calibri" panose="020F0502020204030204" pitchFamily="34" charset="0"/>
              <a:cs typeface="Book Antiqua" panose="02040602050305030304" pitchFamily="18" charset="0"/>
            </a:endParaRPr>
          </a:p>
          <a:p>
            <a:endParaRPr lang="en-US" dirty="0">
              <a:latin typeface="Book Antiqua" panose="0204060205030503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19" name="Subtitle 2"/>
          <p:cNvSpPr>
            <a:spLocks noGrp="1"/>
          </p:cNvSpPr>
          <p:nvPr>
            <p:ph type="subTitle" idx="1"/>
          </p:nvPr>
        </p:nvSpPr>
        <p:spPr>
          <a:xfrm>
            <a:off x="1445623" y="0"/>
            <a:ext cx="9144000" cy="6583680"/>
          </a:xfrm>
          <a:noFill/>
        </p:spPr>
        <p:txBody>
          <a:bodyPr>
            <a:normAutofit/>
          </a:bodyPr>
          <a:lstStyle/>
          <a:p>
            <a:pPr marL="228600">
              <a:lnSpc>
                <a:spcPct val="150000"/>
              </a:lnSpc>
              <a:spcBef>
                <a:spcPts val="0"/>
              </a:spcBef>
              <a:spcAft>
                <a:spcPts val="1000"/>
              </a:spcAft>
            </a:pPr>
            <a:r>
              <a:rPr lang="en-US" b="1" u="sng" dirty="0">
                <a:effectLst/>
                <a:latin typeface="Book Antiqua" panose="02040602050305030304" pitchFamily="18" charset="0"/>
                <a:ea typeface="Calibri" panose="020F0502020204030204" pitchFamily="34" charset="0"/>
                <a:cs typeface="Book Antiqua" panose="02040602050305030304" pitchFamily="18" charset="0"/>
              </a:rPr>
              <a:t>Keep Preserved for 50 years</a:t>
            </a:r>
            <a:endParaRPr lang="en-US" dirty="0">
              <a:effectLst/>
              <a:latin typeface="Book Antiqua" panose="02040602050305030304" pitchFamily="18" charset="0"/>
              <a:ea typeface="Calibri" panose="020F0502020204030204" pitchFamily="34" charset="0"/>
              <a:cs typeface="Book Antiqua" panose="02040602050305030304" pitchFamily="18" charset="0"/>
            </a:endParaRPr>
          </a:p>
          <a:p>
            <a:pPr marL="228600" marR="0" algn="just">
              <a:lnSpc>
                <a:spcPct val="150000"/>
              </a:lnSpc>
              <a:spcBef>
                <a:spcPts val="0"/>
              </a:spcBef>
              <a:spcAft>
                <a:spcPts val="1000"/>
              </a:spcAft>
            </a:pPr>
            <a:r>
              <a:rPr lang="en-US" sz="1800" dirty="0">
                <a:effectLst/>
                <a:latin typeface="Book Antiqua" panose="02040602050305030304" pitchFamily="18" charset="0"/>
                <a:ea typeface="Calibri" panose="020F0502020204030204" pitchFamily="34" charset="0"/>
                <a:cs typeface="Book Antiqua" panose="02040602050305030304" pitchFamily="18" charset="0"/>
              </a:rPr>
              <a:t>	</a:t>
            </a:r>
            <a:r>
              <a:rPr lang="en-US" b="1" u="sng" dirty="0">
                <a:effectLst/>
                <a:latin typeface="Book Antiqua" panose="02040602050305030304" pitchFamily="18" charset="0"/>
                <a:ea typeface="Calibri" panose="020F0502020204030204" pitchFamily="34" charset="0"/>
                <a:cs typeface="Book Antiqua" panose="02040602050305030304" pitchFamily="18" charset="0"/>
              </a:rPr>
              <a:t>File A of </a:t>
            </a:r>
          </a:p>
          <a:p>
            <a:pPr marL="342900" lvl="0" indent="-342900" algn="just">
              <a:lnSpc>
                <a:spcPct val="150000"/>
              </a:lnSpc>
              <a:buFont typeface="Symbol" panose="05050102010706020507" pitchFamily="18" charset="2"/>
              <a:buChar char=""/>
            </a:pPr>
            <a:r>
              <a:rPr lang="en-US" sz="1800" dirty="0">
                <a:effectLst/>
                <a:latin typeface="Book Antiqua" panose="02040602050305030304" pitchFamily="18" charset="0"/>
                <a:ea typeface="Calibri" panose="020F0502020204030204" pitchFamily="34" charset="0"/>
                <a:cs typeface="Arial" panose="020B0604020202020204" pitchFamily="34" charset="0"/>
              </a:rPr>
              <a:t>The cases relating to any of offences specified in Section 44 of </a:t>
            </a:r>
            <a:r>
              <a:rPr lang="en-US" sz="1800" dirty="0" err="1">
                <a:effectLst/>
                <a:latin typeface="Book Antiqua" panose="02040602050305030304" pitchFamily="18" charset="0"/>
                <a:ea typeface="Calibri" panose="020F0502020204030204" pitchFamily="34" charset="0"/>
                <a:cs typeface="Arial" panose="020B0604020202020204" pitchFamily="34" charset="0"/>
              </a:rPr>
              <a:t>Cr.PC</a:t>
            </a:r>
            <a:r>
              <a:rPr lang="en-US" sz="1800" dirty="0">
                <a:effectLst/>
                <a:latin typeface="Book Antiqua" panose="02040602050305030304" pitchFamily="18" charset="0"/>
                <a:ea typeface="Calibri" panose="020F0502020204030204" pitchFamily="34" charset="0"/>
                <a:cs typeface="Arial" panose="020B0604020202020204" pitchFamily="34" charset="0"/>
              </a:rPr>
              <a:t> (Provided if it is known that the offender concerned is dead then the record may be destroyed.</a:t>
            </a:r>
          </a:p>
          <a:p>
            <a:pPr marL="342900" lvl="0" indent="-342900" algn="just">
              <a:lnSpc>
                <a:spcPct val="150000"/>
              </a:lnSpc>
              <a:buFont typeface="Symbol" panose="05050102010706020507" pitchFamily="18" charset="2"/>
              <a:buChar char=""/>
            </a:pPr>
            <a:r>
              <a:rPr lang="en-US" sz="1800" dirty="0">
                <a:effectLst/>
                <a:latin typeface="Book Antiqua" panose="02040602050305030304" pitchFamily="18" charset="0"/>
                <a:ea typeface="Calibri" panose="020F0502020204030204" pitchFamily="34" charset="0"/>
                <a:cs typeface="Arial" panose="020B0604020202020204" pitchFamily="34" charset="0"/>
              </a:rPr>
              <a:t>Untraced Criminal Cases punishable with death sentence </a:t>
            </a:r>
          </a:p>
          <a:p>
            <a:pPr marL="342900" lvl="0" indent="-342900" algn="just">
              <a:lnSpc>
                <a:spcPct val="150000"/>
              </a:lnSpc>
              <a:buFont typeface="Symbol" panose="05050102010706020507" pitchFamily="18" charset="2"/>
              <a:buChar char=""/>
            </a:pPr>
            <a:r>
              <a:rPr lang="en-US" sz="1800" dirty="0">
                <a:effectLst/>
                <a:latin typeface="Book Antiqua" panose="02040602050305030304" pitchFamily="18" charset="0"/>
                <a:ea typeface="Calibri" panose="020F0502020204030204" pitchFamily="34" charset="0"/>
                <a:cs typeface="Arial" panose="020B0604020202020204" pitchFamily="34" charset="0"/>
              </a:rPr>
              <a:t>Adjourned cases against lunatics, unless have subsequently been tried or dead</a:t>
            </a:r>
          </a:p>
          <a:p>
            <a:pPr marL="457200">
              <a:lnSpc>
                <a:spcPct val="115000"/>
              </a:lnSpc>
              <a:spcBef>
                <a:spcPts val="0"/>
              </a:spcBef>
              <a:spcAft>
                <a:spcPts val="1000"/>
              </a:spcAft>
              <a:tabLst>
                <a:tab pos="3269615" algn="l"/>
              </a:tabLst>
            </a:pPr>
            <a:r>
              <a:rPr lang="en-US" sz="1800" b="1" dirty="0">
                <a:effectLst/>
                <a:latin typeface="Book Antiqua" panose="02040602050305030304" pitchFamily="18" charset="0"/>
                <a:ea typeface="Calibri" panose="020F0502020204030204" pitchFamily="34" charset="0"/>
                <a:cs typeface="Book Antiqua" panose="02040602050305030304" pitchFamily="18" charset="0"/>
              </a:rPr>
              <a:t>-----------------------------------</a:t>
            </a:r>
            <a:endParaRPr lang="en-US" sz="1800" dirty="0">
              <a:effectLst/>
              <a:latin typeface="Book Antiqua" panose="02040602050305030304" pitchFamily="18" charset="0"/>
              <a:ea typeface="Calibri" panose="020F0502020204030204" pitchFamily="34" charset="0"/>
              <a:cs typeface="Book Antiqua" panose="02040602050305030304" pitchFamily="18" charset="0"/>
            </a:endParaRPr>
          </a:p>
          <a:p>
            <a:endParaRPr lang="en-US" dirty="0">
              <a:latin typeface="Book Antiqua" panose="0204060205030503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20" name="Subtitle 2"/>
          <p:cNvSpPr>
            <a:spLocks noGrp="1"/>
          </p:cNvSpPr>
          <p:nvPr>
            <p:ph type="subTitle" idx="1"/>
          </p:nvPr>
        </p:nvSpPr>
        <p:spPr>
          <a:xfrm>
            <a:off x="1445622" y="0"/>
            <a:ext cx="9499881" cy="6583680"/>
          </a:xfrm>
          <a:noFill/>
        </p:spPr>
        <p:txBody>
          <a:bodyPr>
            <a:normAutofit/>
          </a:bodyPr>
          <a:lstStyle/>
          <a:p>
            <a:pPr marL="228600">
              <a:lnSpc>
                <a:spcPct val="150000"/>
              </a:lnSpc>
              <a:spcBef>
                <a:spcPts val="0"/>
              </a:spcBef>
              <a:spcAft>
                <a:spcPts val="1000"/>
              </a:spcAft>
            </a:pPr>
            <a:r>
              <a:rPr lang="en-US" b="1" u="sng" dirty="0">
                <a:effectLst/>
                <a:latin typeface="Book Antiqua" panose="02040602050305030304" pitchFamily="18" charset="0"/>
                <a:ea typeface="Calibri" panose="020F0502020204030204" pitchFamily="34" charset="0"/>
                <a:cs typeface="Book Antiqua" panose="02040602050305030304" pitchFamily="18" charset="0"/>
              </a:rPr>
              <a:t>Keep preserved for 20 years</a:t>
            </a:r>
            <a:endParaRPr lang="en-US" b="1" dirty="0">
              <a:effectLst/>
              <a:latin typeface="Book Antiqua" panose="02040602050305030304" pitchFamily="18" charset="0"/>
              <a:ea typeface="Calibri" panose="020F0502020204030204" pitchFamily="34" charset="0"/>
              <a:cs typeface="Book Antiqua" panose="02040602050305030304" pitchFamily="18" charset="0"/>
            </a:endParaRP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Sessions cases if the sentence executed and warrant returned </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The charge, finding and sentence in cases of conviction, to be relied upon for enhanced punishment in subsequent conviction</a:t>
            </a:r>
          </a:p>
          <a:p>
            <a:pPr marL="342900" lvl="0" indent="-342900" algn="just">
              <a:lnSpc>
                <a:spcPct val="150000"/>
              </a:lnSpc>
              <a:buFont typeface="Symbol" panose="05050102010706020507" pitchFamily="18" charset="2"/>
              <a:buChar char=""/>
            </a:pPr>
            <a:r>
              <a:rPr lang="en-US" dirty="0">
                <a:effectLst/>
                <a:latin typeface="Book Antiqua" panose="02040602050305030304" pitchFamily="18" charset="0"/>
                <a:ea typeface="Calibri" panose="020F0502020204030204" pitchFamily="34" charset="0"/>
                <a:cs typeface="Arial" panose="020B0604020202020204" pitchFamily="34" charset="0"/>
              </a:rPr>
              <a:t>Cases against public servant, whatever may have been the result</a:t>
            </a:r>
          </a:p>
          <a:p>
            <a:pPr lvl="0" algn="just">
              <a:lnSpc>
                <a:spcPct val="150000"/>
              </a:lnSpc>
            </a:pPr>
            <a:endParaRPr lang="en-US" dirty="0">
              <a:effectLst/>
              <a:latin typeface="Book Antiqua" panose="02040602050305030304" pitchFamily="18" charset="0"/>
              <a:ea typeface="Calibri" panose="020F0502020204030204" pitchFamily="34" charset="0"/>
              <a:cs typeface="Arial" panose="020B0604020202020204" pitchFamily="34" charset="0"/>
            </a:endParaRPr>
          </a:p>
          <a:p>
            <a:pPr marL="457200">
              <a:lnSpc>
                <a:spcPct val="115000"/>
              </a:lnSpc>
              <a:spcBef>
                <a:spcPts val="0"/>
              </a:spcBef>
              <a:spcAft>
                <a:spcPts val="1000"/>
              </a:spcAft>
              <a:tabLst>
                <a:tab pos="3269615" algn="l"/>
              </a:tabLst>
            </a:pPr>
            <a:r>
              <a:rPr lang="en-US" sz="1800" b="1" dirty="0">
                <a:effectLst/>
                <a:latin typeface="Book Antiqua" panose="02040602050305030304" pitchFamily="18" charset="0"/>
                <a:ea typeface="Calibri" panose="020F0502020204030204" pitchFamily="34" charset="0"/>
                <a:cs typeface="Book Antiqua" panose="02040602050305030304" pitchFamily="18" charset="0"/>
              </a:rPr>
              <a:t>-----------------------------------</a:t>
            </a:r>
            <a:endParaRPr lang="en-US" sz="1800" dirty="0">
              <a:effectLst/>
              <a:latin typeface="Book Antiqua" panose="02040602050305030304" pitchFamily="18" charset="0"/>
              <a:ea typeface="Calibri" panose="020F0502020204030204" pitchFamily="34" charset="0"/>
              <a:cs typeface="Book Antiqua" panose="02040602050305030304" pitchFamily="18" charset="0"/>
            </a:endParaRPr>
          </a:p>
          <a:p>
            <a:endParaRPr lang="en-US" dirty="0">
              <a:latin typeface="Book Antiqua" panose="0204060205030503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21" name="Subtitle 2"/>
          <p:cNvSpPr>
            <a:spLocks noGrp="1"/>
          </p:cNvSpPr>
          <p:nvPr>
            <p:ph type="subTitle" idx="1"/>
          </p:nvPr>
        </p:nvSpPr>
        <p:spPr>
          <a:xfrm>
            <a:off x="1445623" y="0"/>
            <a:ext cx="9144000" cy="6583680"/>
          </a:xfrm>
          <a:noFill/>
        </p:spPr>
        <p:txBody>
          <a:bodyPr>
            <a:normAutofit/>
          </a:bodyPr>
          <a:lstStyle/>
          <a:p>
            <a:pPr marL="228600">
              <a:lnSpc>
                <a:spcPct val="115000"/>
              </a:lnSpc>
              <a:spcBef>
                <a:spcPts val="0"/>
              </a:spcBef>
              <a:spcAft>
                <a:spcPts val="1000"/>
              </a:spcAft>
            </a:pPr>
            <a:endParaRPr lang="en-US" b="1" u="sng" dirty="0">
              <a:latin typeface="Book Antiqua" panose="02040602050305030304" pitchFamily="18" charset="0"/>
              <a:ea typeface="Calibri" panose="020F0502020204030204" pitchFamily="34" charset="0"/>
              <a:cs typeface="Book Antiqua" panose="02040602050305030304" pitchFamily="18" charset="0"/>
            </a:endParaRPr>
          </a:p>
          <a:p>
            <a:pPr marL="228600">
              <a:lnSpc>
                <a:spcPct val="115000"/>
              </a:lnSpc>
              <a:spcBef>
                <a:spcPts val="0"/>
              </a:spcBef>
              <a:spcAft>
                <a:spcPts val="1000"/>
              </a:spcAft>
            </a:pPr>
            <a:endParaRPr lang="en-US" b="1" u="sng" dirty="0">
              <a:latin typeface="Book Antiqua" panose="02040602050305030304" pitchFamily="18" charset="0"/>
              <a:ea typeface="Calibri" panose="020F0502020204030204" pitchFamily="34" charset="0"/>
              <a:cs typeface="Book Antiqua" panose="02040602050305030304" pitchFamily="18" charset="0"/>
            </a:endParaRPr>
          </a:p>
          <a:p>
            <a:pPr marL="228600">
              <a:lnSpc>
                <a:spcPct val="115000"/>
              </a:lnSpc>
              <a:spcBef>
                <a:spcPts val="0"/>
              </a:spcBef>
              <a:spcAft>
                <a:spcPts val="1000"/>
              </a:spcAft>
            </a:pPr>
            <a:endParaRPr lang="en-US" b="1" u="sng" dirty="0">
              <a:latin typeface="Book Antiqua" panose="02040602050305030304" pitchFamily="18" charset="0"/>
              <a:ea typeface="Calibri" panose="020F0502020204030204" pitchFamily="34" charset="0"/>
              <a:cs typeface="Book Antiqua" panose="02040602050305030304" pitchFamily="18" charset="0"/>
            </a:endParaRPr>
          </a:p>
          <a:p>
            <a:pPr marL="228600">
              <a:lnSpc>
                <a:spcPct val="115000"/>
              </a:lnSpc>
              <a:spcBef>
                <a:spcPts val="0"/>
              </a:spcBef>
              <a:spcAft>
                <a:spcPts val="1000"/>
              </a:spcAft>
            </a:pPr>
            <a:r>
              <a:rPr lang="en-US" b="1" u="sng" dirty="0">
                <a:latin typeface="Book Antiqua" panose="02040602050305030304" pitchFamily="18" charset="0"/>
                <a:ea typeface="Calibri" panose="020F0502020204030204" pitchFamily="34" charset="0"/>
                <a:cs typeface="Book Antiqua" panose="02040602050305030304" pitchFamily="18" charset="0"/>
              </a:rPr>
              <a:t>Keep preserved for 12 years</a:t>
            </a:r>
          </a:p>
          <a:p>
            <a:pPr marL="228600">
              <a:lnSpc>
                <a:spcPct val="115000"/>
              </a:lnSpc>
              <a:spcBef>
                <a:spcPts val="0"/>
              </a:spcBef>
              <a:spcAft>
                <a:spcPts val="1000"/>
              </a:spcAft>
            </a:pPr>
            <a:endParaRPr lang="en-US" dirty="0">
              <a:latin typeface="Book Antiqua" panose="02040602050305030304" pitchFamily="18" charset="0"/>
              <a:ea typeface="Calibri" panose="020F0502020204030204" pitchFamily="34" charset="0"/>
              <a:cs typeface="Book Antiqua" panose="02040602050305030304" pitchFamily="18" charset="0"/>
            </a:endParaRPr>
          </a:p>
          <a:p>
            <a:pPr marL="342900" marR="0" lvl="0" indent="-342900">
              <a:lnSpc>
                <a:spcPct val="115000"/>
              </a:lnSpc>
              <a:spcBef>
                <a:spcPts val="0"/>
              </a:spcBef>
              <a:spcAft>
                <a:spcPts val="1000"/>
              </a:spcAft>
              <a:buFont typeface="Symbol" panose="05050102010706020507" pitchFamily="18" charset="2"/>
              <a:buChar char=""/>
            </a:pPr>
            <a:r>
              <a:rPr lang="en-US" sz="1800" dirty="0">
                <a:latin typeface="Book Antiqua" panose="02040602050305030304" pitchFamily="18" charset="0"/>
                <a:ea typeface="Calibri" panose="020F0502020204030204" pitchFamily="34" charset="0"/>
                <a:cs typeface="Arial" panose="020B0604020202020204" pitchFamily="34" charset="0"/>
              </a:rPr>
              <a:t>Insolvency proceedings under chapter XX of the CPC</a:t>
            </a:r>
          </a:p>
          <a:p>
            <a:endParaRPr lang="en-US" dirty="0"/>
          </a:p>
          <a:p>
            <a:r>
              <a:rPr lang="en-US" dirty="0"/>
              <a:t>____________________</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22" name="Subtitle 2"/>
          <p:cNvSpPr>
            <a:spLocks noGrp="1"/>
          </p:cNvSpPr>
          <p:nvPr>
            <p:ph type="subTitle" idx="1"/>
          </p:nvPr>
        </p:nvSpPr>
        <p:spPr>
          <a:xfrm>
            <a:off x="1445623" y="0"/>
            <a:ext cx="9144000" cy="6583680"/>
          </a:xfrm>
          <a:noFill/>
        </p:spPr>
        <p:txBody>
          <a:bodyPr>
            <a:normAutofit/>
          </a:bodyPr>
          <a:lstStyle/>
          <a:p>
            <a:pPr marL="228600" marR="0">
              <a:lnSpc>
                <a:spcPct val="150000"/>
              </a:lnSpc>
              <a:spcBef>
                <a:spcPts val="0"/>
              </a:spcBef>
              <a:spcAft>
                <a:spcPts val="1000"/>
              </a:spcAft>
            </a:pPr>
            <a:endParaRPr lang="en-US" b="1" u="sng" dirty="0">
              <a:latin typeface="Book Antiqua" panose="02040602050305030304" pitchFamily="18" charset="0"/>
              <a:ea typeface="Calibri" panose="020F0502020204030204" pitchFamily="34" charset="0"/>
              <a:cs typeface="Book Antiqua" panose="02040602050305030304" pitchFamily="18" charset="0"/>
            </a:endParaRPr>
          </a:p>
          <a:p>
            <a:pPr marL="228600" marR="0">
              <a:lnSpc>
                <a:spcPct val="150000"/>
              </a:lnSpc>
              <a:spcBef>
                <a:spcPts val="0"/>
              </a:spcBef>
              <a:spcAft>
                <a:spcPts val="1000"/>
              </a:spcAft>
            </a:pPr>
            <a:r>
              <a:rPr lang="en-US" b="1" u="sng" dirty="0">
                <a:latin typeface="Book Antiqua" panose="02040602050305030304" pitchFamily="18" charset="0"/>
                <a:ea typeface="Calibri" panose="020F0502020204030204" pitchFamily="34" charset="0"/>
                <a:cs typeface="Book Antiqua" panose="02040602050305030304" pitchFamily="18" charset="0"/>
              </a:rPr>
              <a:t>Keep preserved for 6 years</a:t>
            </a:r>
          </a:p>
          <a:p>
            <a:pPr marL="342900" lvl="0" indent="-342900" algn="just">
              <a:lnSpc>
                <a:spcPct val="150000"/>
              </a:lnSpc>
              <a:buFont typeface="Symbol" panose="05050102010706020507" pitchFamily="18" charset="2"/>
              <a:buChar char=""/>
            </a:pPr>
            <a:r>
              <a:rPr lang="en-US" sz="2000" dirty="0">
                <a:effectLst/>
                <a:latin typeface="Book Antiqua" panose="02040602050305030304" pitchFamily="18" charset="0"/>
                <a:ea typeface="Calibri" panose="020F0502020204030204" pitchFamily="34" charset="0"/>
                <a:cs typeface="Arial" panose="020B0604020202020204" pitchFamily="34" charset="0"/>
              </a:rPr>
              <a:t>All civil suits and appeals (other than that to be preserved in perpetuity) if the decree has been executed or finally held incapable of execution</a:t>
            </a:r>
          </a:p>
          <a:p>
            <a:pPr marL="342900" lvl="0" indent="-342900" algn="just">
              <a:lnSpc>
                <a:spcPct val="150000"/>
              </a:lnSpc>
              <a:buFont typeface="Symbol" panose="05050102010706020507" pitchFamily="18" charset="2"/>
              <a:buChar char=""/>
            </a:pPr>
            <a:r>
              <a:rPr lang="en-US" sz="2000" dirty="0">
                <a:effectLst/>
                <a:latin typeface="Book Antiqua" panose="02040602050305030304" pitchFamily="18" charset="0"/>
                <a:ea typeface="Calibri" panose="020F0502020204030204" pitchFamily="34" charset="0"/>
                <a:cs typeface="Arial" panose="020B0604020202020204" pitchFamily="34" charset="0"/>
              </a:rPr>
              <a:t>Cases tried under Section 30 </a:t>
            </a:r>
            <a:r>
              <a:rPr lang="en-US" sz="2000" dirty="0" err="1">
                <a:effectLst/>
                <a:latin typeface="Book Antiqua" panose="02040602050305030304" pitchFamily="18" charset="0"/>
                <a:ea typeface="Calibri" panose="020F0502020204030204" pitchFamily="34" charset="0"/>
                <a:cs typeface="Arial" panose="020B0604020202020204" pitchFamily="34" charset="0"/>
              </a:rPr>
              <a:t>Cr.PC</a:t>
            </a:r>
            <a:r>
              <a:rPr lang="en-US" sz="2000" dirty="0">
                <a:effectLst/>
                <a:latin typeface="Book Antiqua" panose="02040602050305030304" pitchFamily="18" charset="0"/>
                <a:ea typeface="Calibri" panose="020F0502020204030204" pitchFamily="34" charset="0"/>
                <a:cs typeface="Arial" panose="020B0604020202020204" pitchFamily="34" charset="0"/>
              </a:rPr>
              <a:t>, if sentence has been executed in case of conviction </a:t>
            </a:r>
          </a:p>
          <a:p>
            <a:pPr marL="342900" lvl="0" indent="-342900" algn="just">
              <a:lnSpc>
                <a:spcPct val="150000"/>
              </a:lnSpc>
              <a:buFont typeface="Symbol" panose="05050102010706020507" pitchFamily="18" charset="2"/>
              <a:buChar char=""/>
            </a:pPr>
            <a:r>
              <a:rPr lang="en-US" sz="2000" dirty="0">
                <a:effectLst/>
                <a:latin typeface="Book Antiqua" panose="02040602050305030304" pitchFamily="18" charset="0"/>
                <a:ea typeface="Calibri" panose="020F0502020204030204" pitchFamily="34" charset="0"/>
                <a:cs typeface="Arial" panose="020B0604020202020204" pitchFamily="34" charset="0"/>
              </a:rPr>
              <a:t>Records relating to realization of fines</a:t>
            </a:r>
          </a:p>
          <a:p>
            <a:pPr lvl="0" algn="just">
              <a:lnSpc>
                <a:spcPct val="150000"/>
              </a:lnSpc>
            </a:pPr>
            <a:endParaRPr lang="en-US" dirty="0">
              <a:effectLst/>
              <a:latin typeface="Book Antiqua" panose="02040602050305030304" pitchFamily="18" charset="0"/>
              <a:ea typeface="Calibri" panose="020F0502020204030204" pitchFamily="34" charset="0"/>
              <a:cs typeface="Arial" panose="020B0604020202020204" pitchFamily="34" charset="0"/>
            </a:endParaRPr>
          </a:p>
          <a:p>
            <a:pPr marL="457200">
              <a:lnSpc>
                <a:spcPct val="115000"/>
              </a:lnSpc>
              <a:spcBef>
                <a:spcPts val="0"/>
              </a:spcBef>
              <a:spcAft>
                <a:spcPts val="1000"/>
              </a:spcAft>
              <a:tabLst>
                <a:tab pos="3269615" algn="l"/>
              </a:tabLst>
            </a:pPr>
            <a:r>
              <a:rPr lang="en-US" sz="1800" b="1" dirty="0">
                <a:effectLst/>
                <a:latin typeface="Book Antiqua" panose="02040602050305030304" pitchFamily="18" charset="0"/>
                <a:ea typeface="Calibri" panose="020F0502020204030204" pitchFamily="34" charset="0"/>
                <a:cs typeface="Book Antiqua" panose="02040602050305030304" pitchFamily="18" charset="0"/>
              </a:rPr>
              <a:t>-----------------------------------</a:t>
            </a:r>
            <a:endParaRPr lang="en-US" sz="1800" dirty="0">
              <a:effectLst/>
              <a:latin typeface="Book Antiqua" panose="02040602050305030304" pitchFamily="18" charset="0"/>
              <a:ea typeface="Calibri" panose="020F0502020204030204" pitchFamily="34" charset="0"/>
              <a:cs typeface="Book Antiqua" panose="02040602050305030304" pitchFamily="18" charset="0"/>
            </a:endParaRPr>
          </a:p>
          <a:p>
            <a:endParaRPr lang="en-US" dirty="0">
              <a:latin typeface="Book Antiqua" panose="0204060205030503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23" name="Subtitle 2"/>
          <p:cNvSpPr>
            <a:spLocks noGrp="1"/>
          </p:cNvSpPr>
          <p:nvPr>
            <p:ph type="subTitle" idx="1"/>
          </p:nvPr>
        </p:nvSpPr>
        <p:spPr>
          <a:xfrm>
            <a:off x="1445623" y="0"/>
            <a:ext cx="7998628" cy="6583680"/>
          </a:xfrm>
          <a:noFill/>
        </p:spPr>
        <p:txBody>
          <a:bodyPr>
            <a:normAutofit/>
          </a:bodyPr>
          <a:lstStyle/>
          <a:p>
            <a:pPr marL="228600">
              <a:lnSpc>
                <a:spcPct val="150000"/>
              </a:lnSpc>
              <a:spcBef>
                <a:spcPts val="0"/>
              </a:spcBef>
              <a:spcAft>
                <a:spcPts val="1000"/>
              </a:spcAft>
            </a:pPr>
            <a:r>
              <a:rPr lang="en-US" b="1" u="sng" dirty="0">
                <a:effectLst/>
                <a:latin typeface="Book Antiqua" panose="02040602050305030304" pitchFamily="18" charset="0"/>
                <a:ea typeface="Calibri" panose="020F0502020204030204" pitchFamily="34" charset="0"/>
                <a:cs typeface="Book Antiqua" panose="02040602050305030304" pitchFamily="18" charset="0"/>
              </a:rPr>
              <a:t>Keep preserved for 3 years</a:t>
            </a:r>
            <a:endParaRPr lang="en-US" dirty="0">
              <a:effectLst/>
              <a:latin typeface="Book Antiqua" panose="02040602050305030304" pitchFamily="18" charset="0"/>
              <a:ea typeface="Calibri" panose="020F0502020204030204" pitchFamily="34" charset="0"/>
              <a:cs typeface="Book Antiqua" panose="02040602050305030304" pitchFamily="18" charset="0"/>
            </a:endParaRPr>
          </a:p>
          <a:p>
            <a:pPr marL="228600" marR="0" indent="-228600" algn="l">
              <a:lnSpc>
                <a:spcPct val="150000"/>
              </a:lnSpc>
              <a:spcBef>
                <a:spcPts val="0"/>
              </a:spcBef>
              <a:spcAft>
                <a:spcPts val="1000"/>
              </a:spcAft>
            </a:pPr>
            <a:r>
              <a:rPr lang="en-US" sz="1800" dirty="0">
                <a:effectLst/>
                <a:latin typeface="Book Antiqua" panose="02040602050305030304" pitchFamily="18" charset="0"/>
                <a:ea typeface="Calibri" panose="020F0502020204030204" pitchFamily="34" charset="0"/>
                <a:cs typeface="Book Antiqua" panose="02040602050305030304" pitchFamily="18" charset="0"/>
              </a:rPr>
              <a:t>	</a:t>
            </a:r>
            <a:r>
              <a:rPr lang="en-US" b="1" u="sng" dirty="0">
                <a:effectLst/>
                <a:latin typeface="Book Antiqua" panose="02040602050305030304" pitchFamily="18" charset="0"/>
                <a:ea typeface="Calibri" panose="020F0502020204030204" pitchFamily="34" charset="0"/>
                <a:cs typeface="Book Antiqua" panose="02040602050305030304" pitchFamily="18" charset="0"/>
              </a:rPr>
              <a:t>File A of </a:t>
            </a:r>
          </a:p>
          <a:p>
            <a:pPr marL="342900" lvl="0" indent="-342900" algn="just">
              <a:lnSpc>
                <a:spcPct val="150000"/>
              </a:lnSpc>
              <a:buFont typeface="Symbol" panose="05050102010706020507" pitchFamily="18" charset="2"/>
              <a:buChar char=""/>
            </a:pPr>
            <a:r>
              <a:rPr lang="en-US" sz="2000" dirty="0">
                <a:effectLst/>
                <a:latin typeface="Book Antiqua" panose="02040602050305030304" pitchFamily="18" charset="0"/>
                <a:ea typeface="Calibri" panose="020F0502020204030204" pitchFamily="34" charset="0"/>
                <a:cs typeface="Arial" panose="020B0604020202020204" pitchFamily="34" charset="0"/>
              </a:rPr>
              <a:t>Criminal cases tried by Magistrates</a:t>
            </a:r>
          </a:p>
          <a:p>
            <a:pPr marL="342900" lvl="0" indent="-342900" algn="just">
              <a:lnSpc>
                <a:spcPct val="150000"/>
              </a:lnSpc>
              <a:buFont typeface="Symbol" panose="05050102010706020507" pitchFamily="18" charset="2"/>
              <a:buChar char=""/>
            </a:pPr>
            <a:r>
              <a:rPr lang="en-US" sz="2000" dirty="0">
                <a:effectLst/>
                <a:latin typeface="Book Antiqua" panose="02040602050305030304" pitchFamily="18" charset="0"/>
                <a:ea typeface="Calibri" panose="020F0502020204030204" pitchFamily="34" charset="0"/>
                <a:cs typeface="Arial" panose="020B0604020202020204" pitchFamily="34" charset="0"/>
              </a:rPr>
              <a:t>Appeals against orders of Magistrates</a:t>
            </a:r>
          </a:p>
          <a:p>
            <a:pPr marL="342900" lvl="0" indent="-342900" algn="just">
              <a:lnSpc>
                <a:spcPct val="150000"/>
              </a:lnSpc>
              <a:buFont typeface="Symbol" panose="05050102010706020507" pitchFamily="18" charset="2"/>
              <a:buChar char=""/>
            </a:pPr>
            <a:r>
              <a:rPr lang="en-US" sz="2000" dirty="0">
                <a:effectLst/>
                <a:latin typeface="Book Antiqua" panose="02040602050305030304" pitchFamily="18" charset="0"/>
                <a:ea typeface="Calibri" panose="020F0502020204030204" pitchFamily="34" charset="0"/>
                <a:cs typeface="Arial" panose="020B0604020202020204" pitchFamily="34" charset="0"/>
              </a:rPr>
              <a:t>All correspondence between the District Judge and subordinate Courts</a:t>
            </a:r>
          </a:p>
          <a:p>
            <a:pPr marL="342900" lvl="0" indent="-342900" algn="just">
              <a:lnSpc>
                <a:spcPct val="150000"/>
              </a:lnSpc>
              <a:buFont typeface="Symbol" panose="05050102010706020507" pitchFamily="18" charset="2"/>
              <a:buChar char=""/>
            </a:pPr>
            <a:r>
              <a:rPr lang="en-US" sz="2000" dirty="0">
                <a:effectLst/>
                <a:latin typeface="Book Antiqua" panose="02040602050305030304" pitchFamily="18" charset="0"/>
                <a:ea typeface="Calibri" panose="020F0502020204030204" pitchFamily="34" charset="0"/>
                <a:cs typeface="Arial" panose="020B0604020202020204" pitchFamily="34" charset="0"/>
              </a:rPr>
              <a:t>Other records, periodical statements, reports, proceedings, application, not expressly provided for in these rules. However, may be retained by special orders</a:t>
            </a:r>
          </a:p>
          <a:p>
            <a:pPr marL="457200">
              <a:lnSpc>
                <a:spcPct val="115000"/>
              </a:lnSpc>
              <a:spcBef>
                <a:spcPts val="0"/>
              </a:spcBef>
              <a:spcAft>
                <a:spcPts val="1000"/>
              </a:spcAft>
              <a:tabLst>
                <a:tab pos="3269615" algn="l"/>
              </a:tabLst>
            </a:pPr>
            <a:r>
              <a:rPr lang="en-US" sz="1800" b="1" dirty="0">
                <a:effectLst/>
                <a:latin typeface="Book Antiqua" panose="02040602050305030304" pitchFamily="18" charset="0"/>
                <a:ea typeface="Calibri" panose="020F0502020204030204" pitchFamily="34" charset="0"/>
                <a:cs typeface="Book Antiqua" panose="02040602050305030304" pitchFamily="18" charset="0"/>
              </a:rPr>
              <a:t>-----------------------------------</a:t>
            </a:r>
            <a:endParaRPr lang="en-US" sz="1800" dirty="0">
              <a:effectLst/>
              <a:latin typeface="Book Antiqua" panose="02040602050305030304" pitchFamily="18" charset="0"/>
              <a:ea typeface="Calibri" panose="020F0502020204030204" pitchFamily="34" charset="0"/>
              <a:cs typeface="Book Antiqua" panose="02040602050305030304" pitchFamily="18" charset="0"/>
            </a:endParaRPr>
          </a:p>
          <a:p>
            <a:endParaRPr lang="en-US" dirty="0">
              <a:latin typeface="Book Antiqua" panose="0204060205030503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24" name="Subtitle 2"/>
          <p:cNvSpPr>
            <a:spLocks noGrp="1"/>
          </p:cNvSpPr>
          <p:nvPr>
            <p:ph type="subTitle" idx="1"/>
          </p:nvPr>
        </p:nvSpPr>
        <p:spPr>
          <a:xfrm>
            <a:off x="1445623" y="0"/>
            <a:ext cx="7944037" cy="6583680"/>
          </a:xfrm>
          <a:noFill/>
        </p:spPr>
        <p:txBody>
          <a:bodyPr>
            <a:normAutofit/>
          </a:bodyPr>
          <a:lstStyle/>
          <a:p>
            <a:pPr marL="228600">
              <a:lnSpc>
                <a:spcPct val="150000"/>
              </a:lnSpc>
              <a:spcBef>
                <a:spcPts val="0"/>
              </a:spcBef>
              <a:spcAft>
                <a:spcPts val="1000"/>
              </a:spcAft>
            </a:pPr>
            <a:endParaRPr lang="en-US" b="1" u="sng" dirty="0">
              <a:effectLst/>
              <a:latin typeface="Book Antiqua" panose="02040602050305030304" pitchFamily="18" charset="0"/>
              <a:ea typeface="Calibri" panose="020F0502020204030204" pitchFamily="34" charset="0"/>
              <a:cs typeface="Book Antiqua" panose="02040602050305030304" pitchFamily="18" charset="0"/>
            </a:endParaRPr>
          </a:p>
          <a:p>
            <a:pPr marL="228600">
              <a:lnSpc>
                <a:spcPct val="150000"/>
              </a:lnSpc>
              <a:spcBef>
                <a:spcPts val="0"/>
              </a:spcBef>
              <a:spcAft>
                <a:spcPts val="1000"/>
              </a:spcAft>
            </a:pPr>
            <a:endParaRPr lang="en-US" b="1" u="sng" dirty="0">
              <a:latin typeface="Book Antiqua" panose="02040602050305030304" pitchFamily="18" charset="0"/>
              <a:ea typeface="Calibri" panose="020F0502020204030204" pitchFamily="34" charset="0"/>
              <a:cs typeface="Book Antiqua" panose="02040602050305030304" pitchFamily="18" charset="0"/>
            </a:endParaRPr>
          </a:p>
          <a:p>
            <a:pPr marL="228600">
              <a:lnSpc>
                <a:spcPct val="150000"/>
              </a:lnSpc>
              <a:spcBef>
                <a:spcPts val="0"/>
              </a:spcBef>
              <a:spcAft>
                <a:spcPts val="1000"/>
              </a:spcAft>
            </a:pPr>
            <a:r>
              <a:rPr lang="en-US" b="1" u="sng" dirty="0">
                <a:effectLst/>
                <a:latin typeface="Book Antiqua" panose="02040602050305030304" pitchFamily="18" charset="0"/>
                <a:ea typeface="Calibri" panose="020F0502020204030204" pitchFamily="34" charset="0"/>
                <a:cs typeface="Book Antiqua" panose="02040602050305030304" pitchFamily="18" charset="0"/>
              </a:rPr>
              <a:t>Keep for 1 year</a:t>
            </a:r>
            <a:endParaRPr lang="en-US" dirty="0">
              <a:effectLst/>
              <a:latin typeface="Book Antiqua" panose="02040602050305030304" pitchFamily="18" charset="0"/>
              <a:ea typeface="Calibri" panose="020F0502020204030204" pitchFamily="34" charset="0"/>
              <a:cs typeface="Book Antiqua" panose="02040602050305030304" pitchFamily="18" charset="0"/>
            </a:endParaRPr>
          </a:p>
          <a:p>
            <a:pPr marL="342900" lvl="0" indent="-342900" algn="just">
              <a:lnSpc>
                <a:spcPct val="150000"/>
              </a:lnSpc>
              <a:buFont typeface="Symbol" panose="05050102010706020507" pitchFamily="18" charset="2"/>
              <a:buChar char=""/>
            </a:pPr>
            <a:r>
              <a:rPr lang="en-US" sz="2000" dirty="0">
                <a:effectLst/>
                <a:latin typeface="Book Antiqua" panose="02040602050305030304" pitchFamily="18" charset="0"/>
                <a:ea typeface="Calibri" panose="020F0502020204030204" pitchFamily="34" charset="0"/>
                <a:cs typeface="Arial" panose="020B0604020202020204" pitchFamily="34" charset="0"/>
              </a:rPr>
              <a:t>File B of all civil and criminal cases and appeals</a:t>
            </a:r>
          </a:p>
          <a:p>
            <a:pPr marL="342900" lvl="0" indent="-342900" algn="just">
              <a:lnSpc>
                <a:spcPct val="150000"/>
              </a:lnSpc>
              <a:buFont typeface="Symbol" panose="05050102010706020507" pitchFamily="18" charset="2"/>
              <a:buChar char=""/>
            </a:pPr>
            <a:r>
              <a:rPr lang="en-US" sz="2000" dirty="0">
                <a:effectLst/>
                <a:latin typeface="Book Antiqua" panose="02040602050305030304" pitchFamily="18" charset="0"/>
                <a:ea typeface="Calibri" panose="020F0502020204030204" pitchFamily="34" charset="0"/>
                <a:cs typeface="Arial" panose="020B0604020202020204" pitchFamily="34" charset="0"/>
              </a:rPr>
              <a:t>Proceedings of other courts, forwarding notices, proclamation, calling for records etc.</a:t>
            </a:r>
          </a:p>
          <a:p>
            <a:pPr lvl="0" algn="just">
              <a:lnSpc>
                <a:spcPct val="150000"/>
              </a:lnSpc>
            </a:pPr>
            <a:endParaRPr lang="en-US" sz="2000" dirty="0">
              <a:effectLst/>
              <a:latin typeface="Book Antiqua" panose="02040602050305030304" pitchFamily="18" charset="0"/>
              <a:ea typeface="Calibri" panose="020F0502020204030204" pitchFamily="34" charset="0"/>
              <a:cs typeface="Arial" panose="020B0604020202020204" pitchFamily="34" charset="0"/>
            </a:endParaRPr>
          </a:p>
          <a:p>
            <a:r>
              <a:rPr lang="en-US" sz="1800" b="1" dirty="0">
                <a:effectLst/>
                <a:latin typeface="Book Antiqua" panose="02040602050305030304" pitchFamily="18" charset="0"/>
                <a:ea typeface="Calibri" panose="020F0502020204030204" pitchFamily="34" charset="0"/>
                <a:cs typeface="Book Antiqua" panose="02040602050305030304" pitchFamily="18" charset="0"/>
              </a:rPr>
              <a:t>-----------------------------------</a:t>
            </a:r>
            <a:endParaRPr lang="en-US" dirty="0">
              <a:latin typeface="Book Antiqua" panose="0204060205030503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25" name="Subtitle 2"/>
          <p:cNvSpPr>
            <a:spLocks noGrp="1"/>
          </p:cNvSpPr>
          <p:nvPr>
            <p:ph type="subTitle" idx="1"/>
          </p:nvPr>
        </p:nvSpPr>
        <p:spPr>
          <a:xfrm>
            <a:off x="1445622" y="0"/>
            <a:ext cx="7916741" cy="6583680"/>
          </a:xfrm>
          <a:noFill/>
        </p:spPr>
        <p:txBody>
          <a:bodyPr>
            <a:normAutofit/>
          </a:bodyPr>
          <a:lstStyle/>
          <a:p>
            <a:pPr marL="228600">
              <a:lnSpc>
                <a:spcPct val="115000"/>
              </a:lnSpc>
              <a:spcBef>
                <a:spcPts val="0"/>
              </a:spcBef>
              <a:spcAft>
                <a:spcPts val="1000"/>
              </a:spcAft>
            </a:pPr>
            <a:endParaRPr lang="en-US" b="1" u="sng" dirty="0">
              <a:latin typeface="Book Antiqua" panose="02040602050305030304" pitchFamily="18" charset="0"/>
              <a:ea typeface="Calibri" panose="020F0502020204030204" pitchFamily="34" charset="0"/>
              <a:cs typeface="Book Antiqua" panose="02040602050305030304" pitchFamily="18" charset="0"/>
            </a:endParaRPr>
          </a:p>
          <a:p>
            <a:pPr marL="228600">
              <a:lnSpc>
                <a:spcPct val="115000"/>
              </a:lnSpc>
              <a:spcBef>
                <a:spcPts val="0"/>
              </a:spcBef>
              <a:spcAft>
                <a:spcPts val="1000"/>
              </a:spcAft>
            </a:pPr>
            <a:endParaRPr lang="en-US" b="1" u="sng" dirty="0">
              <a:latin typeface="Book Antiqua" panose="02040602050305030304" pitchFamily="18" charset="0"/>
              <a:ea typeface="Calibri" panose="020F0502020204030204" pitchFamily="34" charset="0"/>
              <a:cs typeface="Book Antiqua" panose="02040602050305030304" pitchFamily="18" charset="0"/>
            </a:endParaRPr>
          </a:p>
          <a:p>
            <a:pPr marL="228600">
              <a:lnSpc>
                <a:spcPct val="115000"/>
              </a:lnSpc>
              <a:spcBef>
                <a:spcPts val="0"/>
              </a:spcBef>
              <a:spcAft>
                <a:spcPts val="1000"/>
              </a:spcAft>
            </a:pPr>
            <a:endParaRPr lang="en-US" b="1" u="sng" dirty="0">
              <a:latin typeface="Book Antiqua" panose="02040602050305030304" pitchFamily="18" charset="0"/>
              <a:ea typeface="Calibri" panose="020F0502020204030204" pitchFamily="34" charset="0"/>
              <a:cs typeface="Book Antiqua" panose="02040602050305030304" pitchFamily="18" charset="0"/>
            </a:endParaRPr>
          </a:p>
          <a:p>
            <a:pPr marL="228600">
              <a:lnSpc>
                <a:spcPct val="115000"/>
              </a:lnSpc>
              <a:spcBef>
                <a:spcPts val="0"/>
              </a:spcBef>
              <a:spcAft>
                <a:spcPts val="1000"/>
              </a:spcAft>
            </a:pPr>
            <a:r>
              <a:rPr lang="en-US" b="1" u="sng" dirty="0">
                <a:latin typeface="Book Antiqua" panose="02040602050305030304" pitchFamily="18" charset="0"/>
                <a:ea typeface="Calibri" panose="020F0502020204030204" pitchFamily="34" charset="0"/>
                <a:cs typeface="Book Antiqua" panose="02040602050305030304" pitchFamily="18" charset="0"/>
              </a:rPr>
              <a:t>How to calculate the period</a:t>
            </a:r>
          </a:p>
          <a:p>
            <a:pPr marL="228600">
              <a:lnSpc>
                <a:spcPct val="115000"/>
              </a:lnSpc>
              <a:spcBef>
                <a:spcPts val="0"/>
              </a:spcBef>
              <a:spcAft>
                <a:spcPts val="1000"/>
              </a:spcAft>
            </a:pPr>
            <a:endParaRPr lang="en-US" dirty="0">
              <a:latin typeface="Book Antiqua" panose="02040602050305030304" pitchFamily="18" charset="0"/>
              <a:ea typeface="Calibri" panose="020F0502020204030204" pitchFamily="34" charset="0"/>
              <a:cs typeface="Book Antiqua" panose="02040602050305030304" pitchFamily="18" charset="0"/>
            </a:endParaRPr>
          </a:p>
          <a:p>
            <a:pPr marL="342900" marR="0" lvl="0" indent="-342900" algn="just">
              <a:lnSpc>
                <a:spcPct val="150000"/>
              </a:lnSpc>
              <a:spcBef>
                <a:spcPts val="0"/>
              </a:spcBef>
              <a:spcAft>
                <a:spcPts val="1000"/>
              </a:spcAft>
              <a:buFont typeface="Symbol" panose="05050102010706020507" pitchFamily="18" charset="2"/>
              <a:buChar char=""/>
            </a:pPr>
            <a:r>
              <a:rPr lang="en-US" sz="2000" dirty="0">
                <a:latin typeface="Book Antiqua" panose="02040602050305030304" pitchFamily="18" charset="0"/>
                <a:ea typeface="Calibri" panose="020F0502020204030204" pitchFamily="34" charset="0"/>
                <a:cs typeface="Arial" panose="020B0604020202020204" pitchFamily="34" charset="0"/>
              </a:rPr>
              <a:t>Be taken to run from the date of the final orders of the court of first instance, or in the event of an appeal from that of decision of the appeal</a:t>
            </a:r>
          </a:p>
          <a:p>
            <a:pPr marL="457200">
              <a:lnSpc>
                <a:spcPct val="115000"/>
              </a:lnSpc>
              <a:spcBef>
                <a:spcPts val="0"/>
              </a:spcBef>
              <a:spcAft>
                <a:spcPts val="1000"/>
              </a:spcAft>
              <a:tabLst>
                <a:tab pos="3269615" algn="l"/>
              </a:tabLst>
            </a:pPr>
            <a:r>
              <a:rPr lang="en-US" b="1" dirty="0">
                <a:latin typeface="Book Antiqua" panose="02040602050305030304" pitchFamily="18" charset="0"/>
                <a:ea typeface="Calibri" panose="020F0502020204030204" pitchFamily="34" charset="0"/>
                <a:cs typeface="Book Antiqua" panose="02040602050305030304" pitchFamily="18" charset="0"/>
              </a:rPr>
              <a:t>-----------------------------------</a:t>
            </a:r>
            <a:endParaRPr lang="en-US" dirty="0">
              <a:latin typeface="Book Antiqua" panose="02040602050305030304" pitchFamily="18" charset="0"/>
              <a:ea typeface="Calibri" panose="020F0502020204030204" pitchFamily="34" charset="0"/>
              <a:cs typeface="Book Antiqua" panose="02040602050305030304" pitchFamily="18" charset="0"/>
            </a:endParaRPr>
          </a:p>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26" name="Subtitle 2"/>
          <p:cNvSpPr>
            <a:spLocks noGrp="1"/>
          </p:cNvSpPr>
          <p:nvPr>
            <p:ph type="subTitle" idx="1"/>
          </p:nvPr>
        </p:nvSpPr>
        <p:spPr>
          <a:xfrm>
            <a:off x="1445623" y="0"/>
            <a:ext cx="9144000" cy="6583680"/>
          </a:xfrm>
          <a:noFill/>
        </p:spPr>
        <p:txBody>
          <a:bodyPr>
            <a:normAutofit/>
          </a:bodyPr>
          <a:lstStyle/>
          <a:p>
            <a:pPr>
              <a:lnSpc>
                <a:spcPct val="115000"/>
              </a:lnSpc>
              <a:spcBef>
                <a:spcPts val="0"/>
              </a:spcBef>
              <a:spcAft>
                <a:spcPts val="1000"/>
              </a:spcAft>
            </a:pPr>
            <a:endParaRPr lang="en-US" b="1" u="sng" dirty="0">
              <a:latin typeface="Book Antiqua" panose="02040602050305030304" pitchFamily="18" charset="0"/>
              <a:ea typeface="Calibri" panose="020F0502020204030204" pitchFamily="34" charset="0"/>
              <a:cs typeface="Book Antiqua" panose="02040602050305030304" pitchFamily="18" charset="0"/>
            </a:endParaRPr>
          </a:p>
          <a:p>
            <a:pPr>
              <a:lnSpc>
                <a:spcPct val="115000"/>
              </a:lnSpc>
              <a:spcBef>
                <a:spcPts val="0"/>
              </a:spcBef>
              <a:spcAft>
                <a:spcPts val="1000"/>
              </a:spcAft>
            </a:pPr>
            <a:r>
              <a:rPr lang="en-US" b="1" u="sng" dirty="0">
                <a:latin typeface="Book Antiqua" panose="02040602050305030304" pitchFamily="18" charset="0"/>
                <a:ea typeface="Calibri" panose="020F0502020204030204" pitchFamily="34" charset="0"/>
                <a:cs typeface="Book Antiqua" panose="02040602050305030304" pitchFamily="18" charset="0"/>
              </a:rPr>
              <a:t>DESTRUCTION OF JUDICIAL RECORD</a:t>
            </a:r>
            <a:endParaRPr lang="en-US" dirty="0">
              <a:latin typeface="Book Antiqua" panose="02040602050305030304" pitchFamily="18" charset="0"/>
              <a:ea typeface="Calibri" panose="020F0502020204030204" pitchFamily="34" charset="0"/>
              <a:cs typeface="Book Antiqua" panose="02040602050305030304" pitchFamily="18" charset="0"/>
            </a:endParaRPr>
          </a:p>
          <a:p>
            <a:pPr algn="r">
              <a:lnSpc>
                <a:spcPct val="115000"/>
              </a:lnSpc>
              <a:spcBef>
                <a:spcPts val="0"/>
              </a:spcBef>
              <a:spcAft>
                <a:spcPts val="1000"/>
              </a:spcAft>
            </a:pPr>
            <a:r>
              <a:rPr lang="en-US" i="1" dirty="0">
                <a:latin typeface="Book Antiqua" panose="02040602050305030304" pitchFamily="18" charset="0"/>
                <a:ea typeface="Calibri" panose="020F0502020204030204" pitchFamily="34" charset="0"/>
                <a:cs typeface="Book Antiqua" panose="02040602050305030304" pitchFamily="18" charset="0"/>
              </a:rPr>
              <a:t>Vol-IV Ch:16 Part-F</a:t>
            </a:r>
            <a:endParaRPr lang="en-US" dirty="0">
              <a:latin typeface="Book Antiqua" panose="02040602050305030304" pitchFamily="18" charset="0"/>
              <a:ea typeface="Calibri" panose="020F0502020204030204" pitchFamily="34" charset="0"/>
              <a:cs typeface="Book Antiqua" panose="02040602050305030304" pitchFamily="18" charset="0"/>
            </a:endParaRPr>
          </a:p>
          <a:p>
            <a:pPr algn="l">
              <a:lnSpc>
                <a:spcPct val="115000"/>
              </a:lnSpc>
              <a:spcBef>
                <a:spcPts val="0"/>
              </a:spcBef>
            </a:pPr>
            <a:r>
              <a:rPr lang="en-US" dirty="0">
                <a:latin typeface="Book Antiqua" panose="02040602050305030304" pitchFamily="18" charset="0"/>
                <a:ea typeface="Calibri" panose="020F0502020204030204" pitchFamily="34" charset="0"/>
                <a:cs typeface="Book Antiqua" panose="02040602050305030304" pitchFamily="18" charset="0"/>
              </a:rPr>
              <a:t>	</a:t>
            </a:r>
          </a:p>
          <a:p>
            <a:pPr marL="457200" marR="0" algn="just">
              <a:lnSpc>
                <a:spcPct val="150000"/>
              </a:lnSpc>
              <a:spcBef>
                <a:spcPts val="0"/>
              </a:spcBef>
              <a:spcAft>
                <a:spcPts val="1000"/>
              </a:spcAft>
            </a:pPr>
            <a:r>
              <a:rPr lang="en-US" sz="2200" dirty="0">
                <a:latin typeface="Book Antiqua" panose="02040602050305030304" pitchFamily="18" charset="0"/>
                <a:ea typeface="Calibri" panose="020F0502020204030204" pitchFamily="34" charset="0"/>
                <a:cs typeface="Book Antiqua" panose="02040602050305030304" pitchFamily="18" charset="0"/>
              </a:rPr>
              <a:t>Rules Framed, by the chief Court, confirmed by the Government and sanctioned by the Governor General of India, Under Powers conferred by Section 5 of the Destruction of Records Act, 1879, Repealed by </a:t>
            </a:r>
            <a:r>
              <a:rPr lang="en-US" sz="2200" u="sng" dirty="0">
                <a:latin typeface="Book Antiqua" panose="02040602050305030304" pitchFamily="18" charset="0"/>
                <a:ea typeface="Calibri" panose="020F0502020204030204" pitchFamily="34" charset="0"/>
                <a:cs typeface="Book Antiqua" panose="02040602050305030304" pitchFamily="18" charset="0"/>
              </a:rPr>
              <a:t>Destruction of Record Act, 1917</a:t>
            </a:r>
            <a:r>
              <a:rPr lang="en-US" sz="2200" dirty="0">
                <a:latin typeface="Book Antiqua" panose="02040602050305030304" pitchFamily="18" charset="0"/>
                <a:ea typeface="Calibri" panose="020F0502020204030204" pitchFamily="34" charset="0"/>
                <a:cs typeface="Book Antiqua" panose="02040602050305030304" pitchFamily="18" charset="0"/>
              </a:rPr>
              <a:t>, whereafter under Section 3 of the Act Lahore High Court made Rules for destruction of records.</a:t>
            </a:r>
          </a:p>
          <a:p>
            <a:pPr marL="685800">
              <a:lnSpc>
                <a:spcPct val="115000"/>
              </a:lnSpc>
              <a:spcBef>
                <a:spcPts val="0"/>
              </a:spcBef>
              <a:spcAft>
                <a:spcPts val="1000"/>
              </a:spcAft>
              <a:tabLst>
                <a:tab pos="3269615" algn="l"/>
              </a:tabLst>
            </a:pPr>
            <a:r>
              <a:rPr lang="en-US" b="1" dirty="0">
                <a:latin typeface="Book Antiqua" panose="02040602050305030304" pitchFamily="18" charset="0"/>
                <a:ea typeface="Calibri" panose="020F0502020204030204" pitchFamily="34" charset="0"/>
                <a:cs typeface="Book Antiqua" panose="02040602050305030304" pitchFamily="18" charset="0"/>
              </a:rPr>
              <a:t>-----------------------------------</a:t>
            </a:r>
            <a:endParaRPr lang="en-US" dirty="0">
              <a:latin typeface="Book Antiqua" panose="02040602050305030304" pitchFamily="18" charset="0"/>
              <a:ea typeface="Calibri" panose="020F0502020204030204" pitchFamily="34" charset="0"/>
              <a:cs typeface="Book Antiqua" panose="02040602050305030304" pitchFamily="18" charset="0"/>
            </a:endParaRPr>
          </a:p>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27" name="Subtitle 2"/>
          <p:cNvSpPr>
            <a:spLocks noGrp="1"/>
          </p:cNvSpPr>
          <p:nvPr>
            <p:ph type="subTitle" idx="1"/>
          </p:nvPr>
        </p:nvSpPr>
        <p:spPr>
          <a:xfrm>
            <a:off x="1445623" y="0"/>
            <a:ext cx="9144000" cy="6583680"/>
          </a:xfrm>
          <a:noFill/>
        </p:spPr>
        <p:txBody>
          <a:bodyPr>
            <a:normAutofit fontScale="58333" lnSpcReduction="20000"/>
          </a:bodyPr>
          <a:lstStyle/>
          <a:p>
            <a:pPr marL="228600">
              <a:lnSpc>
                <a:spcPct val="150000"/>
              </a:lnSpc>
              <a:spcBef>
                <a:spcPts val="0"/>
              </a:spcBef>
              <a:spcAft>
                <a:spcPts val="1000"/>
              </a:spcAft>
              <a:tabLst>
                <a:tab pos="1602105" algn="l"/>
                <a:tab pos="1660525" algn="l"/>
                <a:tab pos="2674620" algn="ctr"/>
              </a:tabLst>
            </a:pPr>
            <a:r>
              <a:rPr lang="en-US" sz="3400" b="1" u="sng" dirty="0">
                <a:effectLst/>
                <a:latin typeface="Book Antiqua" panose="02040602050305030304" pitchFamily="18" charset="0"/>
                <a:ea typeface="Calibri" panose="020F0502020204030204" pitchFamily="34" charset="0"/>
                <a:cs typeface="Book Antiqua" panose="02040602050305030304" pitchFamily="18" charset="0"/>
              </a:rPr>
              <a:t>Procedure of Destruction</a:t>
            </a:r>
            <a:endParaRPr lang="en-US" sz="3400" dirty="0">
              <a:effectLst/>
              <a:latin typeface="Book Antiqua" panose="02040602050305030304" pitchFamily="18" charset="0"/>
              <a:ea typeface="Calibri" panose="020F0502020204030204" pitchFamily="34" charset="0"/>
              <a:cs typeface="Book Antiqua" panose="02040602050305030304" pitchFamily="18" charset="0"/>
            </a:endParaRPr>
          </a:p>
          <a:p>
            <a:pPr marL="342900" lvl="0" indent="-342900" algn="just">
              <a:lnSpc>
                <a:spcPct val="150000"/>
              </a:lnSpc>
              <a:buFont typeface="Symbol" panose="05050102010706020507" pitchFamily="18" charset="2"/>
              <a:buChar char=""/>
            </a:pPr>
            <a:r>
              <a:rPr lang="en-US" sz="2600" dirty="0">
                <a:effectLst/>
                <a:latin typeface="Book Antiqua" panose="02040602050305030304" pitchFamily="18" charset="0"/>
                <a:ea typeface="Calibri" panose="020F0502020204030204" pitchFamily="34" charset="0"/>
                <a:cs typeface="Arial" panose="020B0604020202020204" pitchFamily="34" charset="0"/>
              </a:rPr>
              <a:t>Obsolete records and Registers to be destroyed in September every year </a:t>
            </a:r>
          </a:p>
          <a:p>
            <a:pPr marL="342900" lvl="0" indent="-342900" algn="just">
              <a:lnSpc>
                <a:spcPct val="150000"/>
              </a:lnSpc>
              <a:buFont typeface="Symbol" panose="05050102010706020507" pitchFamily="18" charset="2"/>
              <a:buChar char=""/>
            </a:pPr>
            <a:r>
              <a:rPr lang="en-US" sz="2600" dirty="0">
                <a:effectLst/>
                <a:latin typeface="Book Antiqua" panose="02040602050305030304" pitchFamily="18" charset="0"/>
                <a:ea typeface="Calibri" panose="020F0502020204030204" pitchFamily="34" charset="0"/>
                <a:cs typeface="Arial" panose="020B0604020202020204" pitchFamily="34" charset="0"/>
              </a:rPr>
              <a:t>Before destruction of File A record of all private document belonging to private persons or to Government, parties to proceedings, shall be preserved and tied up in a separate parcel and notices, as far as practicable, be given to the persons, who produced them, requiring them to take back within six months from the date of notice. They are also warned about the consequences</a:t>
            </a:r>
          </a:p>
          <a:p>
            <a:pPr marL="342900" lvl="0" indent="-342900" algn="just">
              <a:lnSpc>
                <a:spcPct val="150000"/>
              </a:lnSpc>
              <a:buFont typeface="Symbol" panose="05050102010706020507" pitchFamily="18" charset="2"/>
              <a:buChar char=""/>
            </a:pPr>
            <a:r>
              <a:rPr lang="en-US" sz="2600" dirty="0">
                <a:effectLst/>
                <a:latin typeface="Book Antiqua" panose="02040602050305030304" pitchFamily="18" charset="0"/>
                <a:ea typeface="Calibri" panose="020F0502020204030204" pitchFamily="34" charset="0"/>
                <a:cs typeface="Arial" panose="020B0604020202020204" pitchFamily="34" charset="0"/>
              </a:rPr>
              <a:t>All court fee stamps be cancelled before destruction </a:t>
            </a:r>
          </a:p>
          <a:p>
            <a:pPr marL="342900" lvl="0" indent="-342900" algn="just">
              <a:lnSpc>
                <a:spcPct val="150000"/>
              </a:lnSpc>
              <a:buFont typeface="Symbol" panose="05050102010706020507" pitchFamily="18" charset="2"/>
              <a:buChar char=""/>
            </a:pPr>
            <a:r>
              <a:rPr lang="en-US" sz="2600" dirty="0">
                <a:effectLst/>
                <a:latin typeface="Book Antiqua" panose="02040602050305030304" pitchFamily="18" charset="0"/>
                <a:ea typeface="Calibri" panose="020F0502020204030204" pitchFamily="34" charset="0"/>
                <a:cs typeface="Arial" panose="020B0604020202020204" pitchFamily="34" charset="0"/>
              </a:rPr>
              <a:t>Destruction by tearing and soaking in water</a:t>
            </a:r>
          </a:p>
          <a:p>
            <a:pPr marL="342900" lvl="0" indent="-342900" algn="just">
              <a:lnSpc>
                <a:spcPct val="150000"/>
              </a:lnSpc>
              <a:buFont typeface="Symbol" panose="05050102010706020507" pitchFamily="18" charset="2"/>
              <a:buChar char=""/>
            </a:pPr>
            <a:r>
              <a:rPr lang="en-US" sz="2600" dirty="0">
                <a:effectLst/>
                <a:latin typeface="Book Antiqua" panose="02040602050305030304" pitchFamily="18" charset="0"/>
                <a:ea typeface="Calibri" panose="020F0502020204030204" pitchFamily="34" charset="0"/>
                <a:cs typeface="Arial" panose="020B0604020202020204" pitchFamily="34" charset="0"/>
              </a:rPr>
              <a:t>Destroyed papers be sold out/forwarded to the nearest Jail Superintendent </a:t>
            </a:r>
          </a:p>
          <a:p>
            <a:pPr marL="342900" lvl="0" indent="-342900" algn="just">
              <a:lnSpc>
                <a:spcPct val="150000"/>
              </a:lnSpc>
              <a:buFont typeface="Symbol" panose="05050102010706020507" pitchFamily="18" charset="2"/>
              <a:buChar char=""/>
            </a:pPr>
            <a:r>
              <a:rPr lang="en-US" sz="2600" dirty="0">
                <a:effectLst/>
                <a:latin typeface="Book Antiqua" panose="02040602050305030304" pitchFamily="18" charset="0"/>
                <a:ea typeface="Calibri" panose="020F0502020204030204" pitchFamily="34" charset="0"/>
                <a:cs typeface="Arial" panose="020B0604020202020204" pitchFamily="34" charset="0"/>
              </a:rPr>
              <a:t>Sale proceeds, if any, be deposited in the treasury and accounts be maintained</a:t>
            </a:r>
          </a:p>
          <a:p>
            <a:pPr marL="342900" lvl="0" indent="-342900" algn="just">
              <a:lnSpc>
                <a:spcPct val="150000"/>
              </a:lnSpc>
              <a:buFont typeface="Symbol" panose="05050102010706020507" pitchFamily="18" charset="2"/>
              <a:buChar char=""/>
            </a:pPr>
            <a:r>
              <a:rPr lang="en-US" sz="2600" dirty="0">
                <a:effectLst/>
                <a:latin typeface="Book Antiqua" panose="02040602050305030304" pitchFamily="18" charset="0"/>
                <a:ea typeface="Calibri" panose="020F0502020204030204" pitchFamily="34" charset="0"/>
                <a:cs typeface="Arial" panose="020B0604020202020204" pitchFamily="34" charset="0"/>
              </a:rPr>
              <a:t>A note of every record destroyed shall be made on the register in which the case is registered, under signature of a responsible officer</a:t>
            </a:r>
          </a:p>
          <a:p>
            <a:pPr marL="342900" lvl="0" indent="-342900" algn="just">
              <a:lnSpc>
                <a:spcPct val="150000"/>
              </a:lnSpc>
              <a:buFont typeface="Symbol" panose="05050102010706020507" pitchFamily="18" charset="2"/>
              <a:buChar char=""/>
            </a:pPr>
            <a:r>
              <a:rPr lang="en-US" sz="2600" dirty="0">
                <a:effectLst/>
                <a:latin typeface="Book Antiqua" panose="02040602050305030304" pitchFamily="18" charset="0"/>
                <a:ea typeface="Calibri" panose="020F0502020204030204" pitchFamily="34" charset="0"/>
                <a:cs typeface="Arial" panose="020B0604020202020204" pitchFamily="34" charset="0"/>
              </a:rPr>
              <a:t>Record of destruction to be maintained by record keeper</a:t>
            </a:r>
          </a:p>
          <a:p>
            <a:pPr lvl="0" algn="just">
              <a:lnSpc>
                <a:spcPct val="150000"/>
              </a:lnSpc>
            </a:pPr>
            <a:endParaRPr lang="en-US" sz="2600" dirty="0">
              <a:effectLst/>
              <a:latin typeface="Book Antiqua" panose="02040602050305030304" pitchFamily="18" charset="0"/>
              <a:ea typeface="Calibri" panose="020F0502020204030204" pitchFamily="34" charset="0"/>
              <a:cs typeface="Arial" panose="020B0604020202020204" pitchFamily="34" charset="0"/>
            </a:endParaRPr>
          </a:p>
          <a:p>
            <a:pPr marL="457200">
              <a:lnSpc>
                <a:spcPct val="115000"/>
              </a:lnSpc>
              <a:spcBef>
                <a:spcPts val="0"/>
              </a:spcBef>
              <a:spcAft>
                <a:spcPts val="1000"/>
              </a:spcAft>
              <a:tabLst>
                <a:tab pos="3269615" algn="l"/>
              </a:tabLst>
            </a:pPr>
            <a:r>
              <a:rPr lang="en-US" sz="1800" b="1" dirty="0">
                <a:effectLst/>
                <a:latin typeface="Book Antiqua" panose="02040602050305030304" pitchFamily="18" charset="0"/>
                <a:ea typeface="Calibri" panose="020F0502020204030204" pitchFamily="34" charset="0"/>
                <a:cs typeface="Book Antiqua" panose="02040602050305030304" pitchFamily="18" charset="0"/>
              </a:rPr>
              <a:t>-----------------------------------</a:t>
            </a:r>
            <a:endParaRPr lang="en-US" sz="1800" dirty="0">
              <a:effectLst/>
              <a:latin typeface="Book Antiqua" panose="02040602050305030304" pitchFamily="18" charset="0"/>
              <a:ea typeface="Calibri" panose="020F0502020204030204" pitchFamily="34" charset="0"/>
              <a:cs typeface="Book Antiqua" panose="02040602050305030304" pitchFamily="18" charset="0"/>
            </a:endParaRPr>
          </a:p>
          <a:p>
            <a:endParaRPr lang="en-US" dirty="0">
              <a:latin typeface="Book Antiqua" panose="0204060205030503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28" name="Subtitle 2"/>
          <p:cNvSpPr>
            <a:spLocks noGrp="1"/>
          </p:cNvSpPr>
          <p:nvPr>
            <p:ph type="subTitle" idx="1"/>
          </p:nvPr>
        </p:nvSpPr>
        <p:spPr>
          <a:xfrm>
            <a:off x="1445623" y="0"/>
            <a:ext cx="9144000" cy="6583680"/>
          </a:xfrm>
          <a:noFill/>
        </p:spPr>
        <p:txBody>
          <a:bodyPr>
            <a:normAutofit fontScale="92500" lnSpcReduction="20000"/>
          </a:bodyPr>
          <a:lstStyle/>
          <a:p>
            <a:pPr marL="228600">
              <a:lnSpc>
                <a:spcPct val="115000"/>
              </a:lnSpc>
              <a:spcBef>
                <a:spcPts val="0"/>
              </a:spcBef>
              <a:spcAft>
                <a:spcPts val="1000"/>
              </a:spcAft>
            </a:pPr>
            <a:r>
              <a:rPr lang="en-US" sz="2600" b="1" u="sng" dirty="0">
                <a:effectLst/>
                <a:latin typeface="Book Antiqua" panose="02040602050305030304" pitchFamily="18" charset="0"/>
                <a:ea typeface="Calibri" panose="020F0502020204030204" pitchFamily="34" charset="0"/>
                <a:cs typeface="Book Antiqua" panose="02040602050305030304" pitchFamily="18" charset="0"/>
              </a:rPr>
              <a:t>Destruction of Registers</a:t>
            </a:r>
            <a:endParaRPr lang="en-US" sz="2600" b="1" dirty="0">
              <a:effectLst/>
              <a:latin typeface="Book Antiqua" panose="02040602050305030304" pitchFamily="18" charset="0"/>
              <a:ea typeface="Calibri" panose="020F0502020204030204" pitchFamily="34" charset="0"/>
              <a:cs typeface="Book Antiqua" panose="02040602050305030304" pitchFamily="18" charset="0"/>
            </a:endParaRPr>
          </a:p>
          <a:p>
            <a:pPr marL="457200" marR="0" algn="just">
              <a:lnSpc>
                <a:spcPct val="150000"/>
              </a:lnSpc>
              <a:spcBef>
                <a:spcPts val="0"/>
              </a:spcBef>
              <a:spcAft>
                <a:spcPts val="1000"/>
              </a:spcAft>
            </a:pPr>
            <a:r>
              <a:rPr lang="en-US" sz="1900" b="1" u="sng" dirty="0">
                <a:effectLst/>
                <a:latin typeface="Book Antiqua" panose="02040602050305030304" pitchFamily="18" charset="0"/>
                <a:ea typeface="Calibri" panose="020F0502020204030204" pitchFamily="34" charset="0"/>
                <a:cs typeface="Book Antiqua" panose="02040602050305030304" pitchFamily="18" charset="0"/>
              </a:rPr>
              <a:t>From the date of last entry </a:t>
            </a:r>
          </a:p>
          <a:p>
            <a:pPr marL="342900" lvl="0" indent="-342900" algn="just">
              <a:lnSpc>
                <a:spcPct val="150000"/>
              </a:lnSpc>
              <a:buFont typeface="Symbol" panose="05050102010706020507" pitchFamily="18" charset="2"/>
              <a:buChar char=""/>
            </a:pPr>
            <a:r>
              <a:rPr lang="en-US" b="1" u="sng" dirty="0">
                <a:effectLst/>
                <a:latin typeface="Book Antiqua" panose="02040602050305030304" pitchFamily="18" charset="0"/>
                <a:ea typeface="Calibri" panose="020F0502020204030204" pitchFamily="34" charset="0"/>
                <a:cs typeface="Arial" panose="020B0604020202020204" pitchFamily="34" charset="0"/>
              </a:rPr>
              <a:t>Registers to be destroyed after 12 years</a:t>
            </a:r>
          </a:p>
          <a:p>
            <a:pPr marL="342900" lvl="0" indent="-342900" algn="just">
              <a:lnSpc>
                <a:spcPct val="150000"/>
              </a:lnSpc>
              <a:buFont typeface="Symbol" panose="05050102010706020507" pitchFamily="18" charset="2"/>
              <a:buChar char=""/>
            </a:pPr>
            <a:r>
              <a:rPr lang="en-US" b="1" u="sng" dirty="0">
                <a:effectLst/>
                <a:latin typeface="Book Antiqua" panose="02040602050305030304" pitchFamily="18" charset="0"/>
                <a:ea typeface="Calibri" panose="020F0502020204030204" pitchFamily="34" charset="0"/>
                <a:cs typeface="Arial" panose="020B0604020202020204" pitchFamily="34" charset="0"/>
              </a:rPr>
              <a:t>Civil Registers No.   X   and   XIV</a:t>
            </a:r>
          </a:p>
          <a:p>
            <a:pPr marL="342900" lvl="0" indent="-342900" algn="just">
              <a:lnSpc>
                <a:spcPct val="150000"/>
              </a:lnSpc>
              <a:buFont typeface="Book Antiqua" panose="02040602050305030304" pitchFamily="18" charset="0"/>
              <a:buChar char="-"/>
            </a:pPr>
            <a:r>
              <a:rPr lang="en-US" sz="2200" dirty="0">
                <a:effectLst/>
                <a:latin typeface="Book Antiqua" panose="02040602050305030304" pitchFamily="18" charset="0"/>
                <a:ea typeface="Calibri" panose="020F0502020204030204" pitchFamily="34" charset="0"/>
                <a:cs typeface="Arial" panose="020B0604020202020204" pitchFamily="34" charset="0"/>
              </a:rPr>
              <a:t>Execution of decrees</a:t>
            </a:r>
          </a:p>
          <a:p>
            <a:pPr marL="342900" lvl="0" indent="-342900" algn="just">
              <a:lnSpc>
                <a:spcPct val="150000"/>
              </a:lnSpc>
              <a:buFont typeface="Book Antiqua" panose="02040602050305030304" pitchFamily="18" charset="0"/>
              <a:buChar char="-"/>
            </a:pPr>
            <a:r>
              <a:rPr lang="en-US" sz="2200" dirty="0">
                <a:effectLst/>
                <a:latin typeface="Book Antiqua" panose="02040602050305030304" pitchFamily="18" charset="0"/>
                <a:ea typeface="Calibri" panose="020F0502020204030204" pitchFamily="34" charset="0"/>
                <a:cs typeface="Arial" panose="020B0604020202020204" pitchFamily="34" charset="0"/>
              </a:rPr>
              <a:t>Miscellaneous Appeals</a:t>
            </a:r>
          </a:p>
          <a:p>
            <a:pPr marL="342900" lvl="0" indent="-342900" algn="just">
              <a:lnSpc>
                <a:spcPct val="150000"/>
              </a:lnSpc>
              <a:buFont typeface="Symbol" panose="05050102010706020507" pitchFamily="18" charset="2"/>
              <a:buChar char=""/>
            </a:pPr>
            <a:r>
              <a:rPr lang="en-US" b="1" u="sng" dirty="0">
                <a:effectLst/>
                <a:latin typeface="Book Antiqua" panose="02040602050305030304" pitchFamily="18" charset="0"/>
                <a:ea typeface="Calibri" panose="020F0502020204030204" pitchFamily="34" charset="0"/>
                <a:cs typeface="Arial" panose="020B0604020202020204" pitchFamily="34" charset="0"/>
              </a:rPr>
              <a:t>Criminal Register No.   I,   III,   IV   and   XVII</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Complaint, cognizable or non-cognizable cases</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SP and Local Laws</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Miscellaneous </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Summary trials</a:t>
            </a:r>
          </a:p>
          <a:p>
            <a:pPr marL="685800">
              <a:lnSpc>
                <a:spcPct val="115000"/>
              </a:lnSpc>
              <a:spcBef>
                <a:spcPts val="0"/>
              </a:spcBef>
              <a:spcAft>
                <a:spcPts val="1000"/>
              </a:spcAft>
              <a:tabLst>
                <a:tab pos="3269615" algn="l"/>
              </a:tabLst>
            </a:pPr>
            <a:r>
              <a:rPr lang="en-US" sz="1800" b="1" dirty="0">
                <a:effectLst/>
                <a:latin typeface="Book Antiqua" panose="02040602050305030304" pitchFamily="18" charset="0"/>
                <a:ea typeface="Calibri" panose="020F0502020204030204" pitchFamily="34" charset="0"/>
                <a:cs typeface="Book Antiqua" panose="02040602050305030304" pitchFamily="18" charset="0"/>
              </a:rPr>
              <a:t>-----------------------------------</a:t>
            </a:r>
            <a:endParaRPr lang="en-US" sz="1800" dirty="0">
              <a:effectLst/>
              <a:latin typeface="Book Antiqua" panose="02040602050305030304" pitchFamily="18" charset="0"/>
              <a:ea typeface="Calibri" panose="020F0502020204030204" pitchFamily="34" charset="0"/>
              <a:cs typeface="Book Antiqua" panose="02040602050305030304" pitchFamily="18" charset="0"/>
            </a:endParaRPr>
          </a:p>
          <a:p>
            <a:endParaRPr lang="en-US" dirty="0">
              <a:latin typeface="Book Antiqua" panose="0204060205030503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29" name="Subtitle 2"/>
          <p:cNvSpPr>
            <a:spLocks noGrp="1"/>
          </p:cNvSpPr>
          <p:nvPr>
            <p:ph type="subTitle" idx="1"/>
          </p:nvPr>
        </p:nvSpPr>
        <p:spPr>
          <a:xfrm>
            <a:off x="1445623" y="0"/>
            <a:ext cx="9144000" cy="6583680"/>
          </a:xfrm>
          <a:noFill/>
        </p:spPr>
        <p:txBody>
          <a:bodyPr>
            <a:normAutofit fontScale="80000" lnSpcReduction="20000"/>
          </a:bodyPr>
          <a:lstStyle/>
          <a:p>
            <a:pPr>
              <a:lnSpc>
                <a:spcPct val="115000"/>
              </a:lnSpc>
              <a:spcBef>
                <a:spcPts val="0"/>
              </a:spcBef>
              <a:spcAft>
                <a:spcPts val="1000"/>
              </a:spcAft>
            </a:pPr>
            <a:r>
              <a:rPr lang="en-US" sz="3100" b="1" u="sng" dirty="0">
                <a:effectLst/>
                <a:latin typeface="Book Antiqua" panose="02040602050305030304" pitchFamily="18" charset="0"/>
                <a:ea typeface="Calibri" panose="020F0502020204030204" pitchFamily="34" charset="0"/>
                <a:cs typeface="Book Antiqua" panose="02040602050305030304" pitchFamily="18" charset="0"/>
              </a:rPr>
              <a:t>Registers to be destroyed after 6 years</a:t>
            </a:r>
            <a:endParaRPr lang="en-US" sz="3100" b="1" dirty="0">
              <a:effectLst/>
              <a:latin typeface="Book Antiqua" panose="02040602050305030304" pitchFamily="18" charset="0"/>
              <a:ea typeface="Calibri" panose="020F0502020204030204" pitchFamily="34" charset="0"/>
              <a:cs typeface="Book Antiqua" panose="02040602050305030304" pitchFamily="18" charset="0"/>
            </a:endParaRPr>
          </a:p>
          <a:p>
            <a:pPr marL="342900" lvl="0" indent="-342900" algn="just">
              <a:lnSpc>
                <a:spcPct val="150000"/>
              </a:lnSpc>
              <a:buFont typeface="Symbol" panose="05050102010706020507" pitchFamily="18" charset="2"/>
              <a:buChar char=""/>
            </a:pPr>
            <a:r>
              <a:rPr lang="en-US" sz="2600" b="1" u="sng" dirty="0">
                <a:effectLst/>
                <a:latin typeface="Book Antiqua" panose="02040602050305030304" pitchFamily="18" charset="0"/>
                <a:ea typeface="Calibri" panose="020F0502020204030204" pitchFamily="34" charset="0"/>
                <a:cs typeface="Arial" panose="020B0604020202020204" pitchFamily="34" charset="0"/>
              </a:rPr>
              <a:t>Civil Registers No.     XVI,     XVII,     XIX,    XXII</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Register of JDs imprisoned</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Register of stamp deficiencies </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Commissions </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Register of warrants executed by Bailiffs</a:t>
            </a:r>
          </a:p>
          <a:p>
            <a:pPr marL="342900" lvl="0" indent="-342900" algn="just">
              <a:lnSpc>
                <a:spcPct val="150000"/>
              </a:lnSpc>
              <a:buFont typeface="Symbol" panose="05050102010706020507" pitchFamily="18" charset="2"/>
              <a:buChar char=""/>
            </a:pPr>
            <a:r>
              <a:rPr lang="en-US" sz="2600" b="1" u="sng" dirty="0">
                <a:effectLst/>
                <a:latin typeface="Book Antiqua" panose="02040602050305030304" pitchFamily="18" charset="0"/>
                <a:ea typeface="Calibri" panose="020F0502020204030204" pitchFamily="34" charset="0"/>
                <a:cs typeface="Arial" panose="020B0604020202020204" pitchFamily="34" charset="0"/>
              </a:rPr>
              <a:t>Criminal Register No.    XVI    and   XVII</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General Register of decided cases (Record keeper) </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Register of diet money</a:t>
            </a:r>
          </a:p>
          <a:p>
            <a:pPr marL="342900" lvl="0" indent="-342900" algn="just">
              <a:lnSpc>
                <a:spcPct val="150000"/>
              </a:lnSpc>
              <a:buFont typeface="Symbol" panose="05050102010706020507" pitchFamily="18" charset="2"/>
              <a:buChar char=""/>
            </a:pPr>
            <a:r>
              <a:rPr lang="en-US" sz="2600" b="1" u="sng" dirty="0">
                <a:effectLst/>
                <a:latin typeface="Book Antiqua" panose="02040602050305030304" pitchFamily="18" charset="0"/>
                <a:ea typeface="Calibri" panose="020F0502020204030204" pitchFamily="34" charset="0"/>
                <a:cs typeface="Arial" panose="020B0604020202020204" pitchFamily="34" charset="0"/>
              </a:rPr>
              <a:t>Civil and Criminal Register C and D</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Miscellaneous Proceedings </a:t>
            </a:r>
          </a:p>
          <a:p>
            <a:pPr marL="342900" lvl="0" indent="-342900" algn="just">
              <a:lnSpc>
                <a:spcPct val="150000"/>
              </a:lnSpc>
              <a:buFont typeface="Book Antiqua" panose="02040602050305030304" pitchFamily="18" charset="0"/>
              <a:buChar char="-"/>
            </a:pPr>
            <a:r>
              <a:rPr lang="en-US" dirty="0">
                <a:effectLst/>
                <a:latin typeface="Book Antiqua" panose="02040602050305030304" pitchFamily="18" charset="0"/>
                <a:ea typeface="Calibri" panose="020F0502020204030204" pitchFamily="34" charset="0"/>
                <a:cs typeface="Arial" panose="020B0604020202020204" pitchFamily="34" charset="0"/>
              </a:rPr>
              <a:t>Dispatch Register </a:t>
            </a:r>
          </a:p>
          <a:p>
            <a:pPr marL="685800">
              <a:lnSpc>
                <a:spcPct val="115000"/>
              </a:lnSpc>
              <a:spcBef>
                <a:spcPts val="0"/>
              </a:spcBef>
              <a:spcAft>
                <a:spcPts val="1000"/>
              </a:spcAft>
              <a:tabLst>
                <a:tab pos="3269615" algn="l"/>
              </a:tabLst>
            </a:pPr>
            <a:r>
              <a:rPr lang="en-US" sz="1800" b="1" dirty="0">
                <a:effectLst/>
                <a:latin typeface="Book Antiqua" panose="02040602050305030304" pitchFamily="18" charset="0"/>
                <a:ea typeface="Calibri" panose="020F0502020204030204" pitchFamily="34" charset="0"/>
                <a:cs typeface="Book Antiqua" panose="02040602050305030304" pitchFamily="18" charset="0"/>
              </a:rPr>
              <a:t>-----------------------------------</a:t>
            </a:r>
            <a:endParaRPr lang="en-US" sz="1800" dirty="0">
              <a:effectLst/>
              <a:latin typeface="Book Antiqua" panose="02040602050305030304" pitchFamily="18" charset="0"/>
              <a:ea typeface="Calibri" panose="020F0502020204030204" pitchFamily="34" charset="0"/>
              <a:cs typeface="Book Antiqua" panose="02040602050305030304" pitchFamily="18" charset="0"/>
            </a:endParaRPr>
          </a:p>
          <a:p>
            <a:endParaRPr lang="en-US" dirty="0">
              <a:latin typeface="Book Antiqua" panose="0204060205030503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30" name="Subtitle 2"/>
          <p:cNvSpPr>
            <a:spLocks noGrp="1"/>
          </p:cNvSpPr>
          <p:nvPr>
            <p:ph type="subTitle" idx="1"/>
          </p:nvPr>
        </p:nvSpPr>
        <p:spPr>
          <a:xfrm>
            <a:off x="1445623" y="0"/>
            <a:ext cx="9144000" cy="6583680"/>
          </a:xfrm>
          <a:noFill/>
        </p:spPr>
        <p:txBody>
          <a:bodyPr>
            <a:normAutofit fontScale="54722" lnSpcReduction="20000"/>
          </a:bodyPr>
          <a:lstStyle/>
          <a:p>
            <a:pPr>
              <a:lnSpc>
                <a:spcPct val="115000"/>
              </a:lnSpc>
              <a:spcBef>
                <a:spcPts val="0"/>
              </a:spcBef>
              <a:spcAft>
                <a:spcPts val="1000"/>
              </a:spcAft>
            </a:pPr>
            <a:r>
              <a:rPr lang="en-US" sz="4400" b="1" u="sng" dirty="0">
                <a:effectLst/>
                <a:latin typeface="Book Antiqua" panose="02040602050305030304" pitchFamily="18" charset="0"/>
                <a:ea typeface="Calibri" panose="020F0502020204030204" pitchFamily="34" charset="0"/>
                <a:cs typeface="Book Antiqua" panose="02040602050305030304" pitchFamily="18" charset="0"/>
              </a:rPr>
              <a:t>Registers to be destroyed after 3 years</a:t>
            </a:r>
            <a:endParaRPr lang="en-US" sz="4400" b="1" dirty="0">
              <a:effectLst/>
              <a:latin typeface="Book Antiqua" panose="02040602050305030304" pitchFamily="18" charset="0"/>
              <a:ea typeface="Calibri" panose="020F0502020204030204" pitchFamily="34" charset="0"/>
              <a:cs typeface="Book Antiqua" panose="02040602050305030304" pitchFamily="18" charset="0"/>
            </a:endParaRPr>
          </a:p>
          <a:p>
            <a:pPr marL="342900" lvl="0" indent="-342900" algn="just">
              <a:lnSpc>
                <a:spcPct val="120000"/>
              </a:lnSpc>
              <a:spcBef>
                <a:spcPts val="0"/>
              </a:spcBef>
              <a:buFont typeface="Symbol" panose="05050102010706020507" pitchFamily="18" charset="2"/>
              <a:buChar char=""/>
            </a:pPr>
            <a:r>
              <a:rPr lang="en-US" sz="3300" b="1" u="sng" dirty="0">
                <a:effectLst/>
                <a:latin typeface="Book Antiqua" panose="02040602050305030304" pitchFamily="18" charset="0"/>
                <a:ea typeface="Calibri" panose="020F0502020204030204" pitchFamily="34" charset="0"/>
                <a:cs typeface="Arial" panose="020B0604020202020204" pitchFamily="34" charset="0"/>
              </a:rPr>
              <a:t>Civil Registers </a:t>
            </a:r>
            <a:r>
              <a:rPr lang="en-US" sz="3300" b="1" u="sng" dirty="0" err="1">
                <a:effectLst/>
                <a:latin typeface="Book Antiqua" panose="02040602050305030304" pitchFamily="18" charset="0"/>
                <a:ea typeface="Calibri" panose="020F0502020204030204" pitchFamily="34" charset="0"/>
                <a:cs typeface="Arial" panose="020B0604020202020204" pitchFamily="34" charset="0"/>
              </a:rPr>
              <a:t>No.VII</a:t>
            </a:r>
            <a:r>
              <a:rPr lang="en-US" sz="3300" b="1" u="sng" dirty="0">
                <a:effectLst/>
                <a:latin typeface="Book Antiqua" panose="02040602050305030304" pitchFamily="18" charset="0"/>
                <a:ea typeface="Calibri" panose="020F0502020204030204" pitchFamily="34" charset="0"/>
                <a:cs typeface="Arial" panose="020B0604020202020204" pitchFamily="34" charset="0"/>
              </a:rPr>
              <a:t>, VIII, IX, XII, XVII, XXIII, XXIV, XXV</a:t>
            </a:r>
          </a:p>
          <a:p>
            <a:pPr marL="342900" lvl="0" indent="-342900" algn="just">
              <a:lnSpc>
                <a:spcPct val="120000"/>
              </a:lnSpc>
              <a:spcBef>
                <a:spcPts val="0"/>
              </a:spcBef>
              <a:buFont typeface="Book Antiqua" panose="02040602050305030304" pitchFamily="18" charset="0"/>
              <a:buChar char="-"/>
            </a:pPr>
            <a:r>
              <a:rPr lang="en-US" sz="3100" dirty="0">
                <a:effectLst/>
                <a:latin typeface="Book Antiqua" panose="02040602050305030304" pitchFamily="18" charset="0"/>
                <a:ea typeface="Calibri" panose="020F0502020204030204" pitchFamily="34" charset="0"/>
                <a:cs typeface="Arial" panose="020B0604020202020204" pitchFamily="34" charset="0"/>
              </a:rPr>
              <a:t>Pauper applications </a:t>
            </a:r>
          </a:p>
          <a:p>
            <a:pPr marL="342900" lvl="0" indent="-342900" algn="just">
              <a:lnSpc>
                <a:spcPct val="120000"/>
              </a:lnSpc>
              <a:spcBef>
                <a:spcPts val="0"/>
              </a:spcBef>
              <a:buFont typeface="Book Antiqua" panose="02040602050305030304" pitchFamily="18" charset="0"/>
              <a:buChar char="-"/>
            </a:pPr>
            <a:r>
              <a:rPr lang="en-US" sz="3100" dirty="0">
                <a:effectLst/>
                <a:latin typeface="Book Antiqua" panose="02040602050305030304" pitchFamily="18" charset="0"/>
                <a:ea typeface="Calibri" panose="020F0502020204030204" pitchFamily="34" charset="0"/>
                <a:cs typeface="Arial" panose="020B0604020202020204" pitchFamily="34" charset="0"/>
              </a:rPr>
              <a:t>Rejected and returned plaints</a:t>
            </a:r>
          </a:p>
          <a:p>
            <a:pPr marL="342900" lvl="0" indent="-342900" algn="just">
              <a:lnSpc>
                <a:spcPct val="120000"/>
              </a:lnSpc>
              <a:spcBef>
                <a:spcPts val="0"/>
              </a:spcBef>
              <a:buFont typeface="Book Antiqua" panose="02040602050305030304" pitchFamily="18" charset="0"/>
              <a:buChar char="-"/>
            </a:pPr>
            <a:r>
              <a:rPr lang="en-US" sz="3100" dirty="0">
                <a:effectLst/>
                <a:latin typeface="Book Antiqua" panose="02040602050305030304" pitchFamily="18" charset="0"/>
                <a:ea typeface="Calibri" panose="020F0502020204030204" pitchFamily="34" charset="0"/>
                <a:cs typeface="Arial" panose="020B0604020202020204" pitchFamily="34" charset="0"/>
              </a:rPr>
              <a:t>Register of Dates</a:t>
            </a:r>
          </a:p>
          <a:p>
            <a:pPr marL="342900" lvl="0" indent="-342900" algn="just">
              <a:lnSpc>
                <a:spcPct val="120000"/>
              </a:lnSpc>
              <a:spcBef>
                <a:spcPts val="0"/>
              </a:spcBef>
              <a:buFont typeface="Book Antiqua" panose="02040602050305030304" pitchFamily="18" charset="0"/>
              <a:buChar char="-"/>
            </a:pPr>
            <a:r>
              <a:rPr lang="en-US" sz="3100" dirty="0">
                <a:effectLst/>
                <a:latin typeface="Book Antiqua" panose="02040602050305030304" pitchFamily="18" charset="0"/>
                <a:ea typeface="Calibri" panose="020F0502020204030204" pitchFamily="34" charset="0"/>
                <a:cs typeface="Arial" panose="020B0604020202020204" pitchFamily="34" charset="0"/>
              </a:rPr>
              <a:t>Review</a:t>
            </a:r>
          </a:p>
          <a:p>
            <a:pPr marL="342900" lvl="0" indent="-342900" algn="just">
              <a:lnSpc>
                <a:spcPct val="120000"/>
              </a:lnSpc>
              <a:spcBef>
                <a:spcPts val="0"/>
              </a:spcBef>
              <a:buFont typeface="Book Antiqua" panose="02040602050305030304" pitchFamily="18" charset="0"/>
              <a:buChar char="-"/>
            </a:pPr>
            <a:r>
              <a:rPr lang="en-US" sz="3100" dirty="0">
                <a:effectLst/>
                <a:latin typeface="Book Antiqua" panose="02040602050305030304" pitchFamily="18" charset="0"/>
                <a:ea typeface="Calibri" panose="020F0502020204030204" pitchFamily="34" charset="0"/>
                <a:cs typeface="Arial" panose="020B0604020202020204" pitchFamily="34" charset="0"/>
              </a:rPr>
              <a:t>Stamp Deficiencies</a:t>
            </a:r>
          </a:p>
          <a:p>
            <a:pPr marL="342900" lvl="0" indent="-342900" algn="just">
              <a:lnSpc>
                <a:spcPct val="120000"/>
              </a:lnSpc>
              <a:spcBef>
                <a:spcPts val="0"/>
              </a:spcBef>
              <a:buFont typeface="Book Antiqua" panose="02040602050305030304" pitchFamily="18" charset="0"/>
              <a:buChar char="-"/>
            </a:pPr>
            <a:r>
              <a:rPr lang="en-US" sz="3100" dirty="0">
                <a:effectLst/>
                <a:latin typeface="Book Antiqua" panose="02040602050305030304" pitchFamily="18" charset="0"/>
                <a:ea typeface="Calibri" panose="020F0502020204030204" pitchFamily="34" charset="0"/>
                <a:cs typeface="Arial" panose="020B0604020202020204" pitchFamily="34" charset="0"/>
              </a:rPr>
              <a:t>Contempt of Court</a:t>
            </a:r>
          </a:p>
          <a:p>
            <a:pPr marL="342900" lvl="0" indent="-342900" algn="just">
              <a:lnSpc>
                <a:spcPct val="120000"/>
              </a:lnSpc>
              <a:spcBef>
                <a:spcPts val="0"/>
              </a:spcBef>
              <a:buFont typeface="Book Antiqua" panose="02040602050305030304" pitchFamily="18" charset="0"/>
              <a:buChar char="-"/>
            </a:pPr>
            <a:r>
              <a:rPr lang="en-US" sz="3100" dirty="0">
                <a:effectLst/>
                <a:latin typeface="Book Antiqua" panose="02040602050305030304" pitchFamily="18" charset="0"/>
                <a:ea typeface="Calibri" panose="020F0502020204030204" pitchFamily="34" charset="0"/>
                <a:cs typeface="Arial" panose="020B0604020202020204" pitchFamily="34" charset="0"/>
              </a:rPr>
              <a:t>Served Process by Process Server</a:t>
            </a:r>
          </a:p>
          <a:p>
            <a:pPr marL="342900" lvl="0" indent="-342900" algn="just">
              <a:lnSpc>
                <a:spcPct val="120000"/>
              </a:lnSpc>
              <a:spcBef>
                <a:spcPts val="0"/>
              </a:spcBef>
              <a:buFont typeface="Book Antiqua" panose="02040602050305030304" pitchFamily="18" charset="0"/>
              <a:buChar char="-"/>
            </a:pPr>
            <a:r>
              <a:rPr lang="en-US" sz="3100" dirty="0">
                <a:effectLst/>
                <a:latin typeface="Book Antiqua" panose="02040602050305030304" pitchFamily="18" charset="0"/>
                <a:ea typeface="Calibri" panose="020F0502020204030204" pitchFamily="34" charset="0"/>
                <a:cs typeface="Arial" panose="020B0604020202020204" pitchFamily="34" charset="0"/>
              </a:rPr>
              <a:t>Returned Documents</a:t>
            </a:r>
          </a:p>
          <a:p>
            <a:pPr marL="342900" lvl="0" indent="-342900" algn="just">
              <a:lnSpc>
                <a:spcPct val="120000"/>
              </a:lnSpc>
              <a:spcBef>
                <a:spcPts val="0"/>
              </a:spcBef>
              <a:buFont typeface="Book Antiqua" panose="02040602050305030304" pitchFamily="18" charset="0"/>
              <a:buChar char="-"/>
            </a:pPr>
            <a:r>
              <a:rPr lang="en-US" sz="3100" dirty="0">
                <a:effectLst/>
                <a:latin typeface="Book Antiqua" panose="02040602050305030304" pitchFamily="18" charset="0"/>
                <a:ea typeface="Calibri" panose="020F0502020204030204" pitchFamily="34" charset="0"/>
                <a:cs typeface="Arial" panose="020B0604020202020204" pitchFamily="34" charset="0"/>
              </a:rPr>
              <a:t>Deposit and Refund of commissions in Executions</a:t>
            </a:r>
          </a:p>
          <a:p>
            <a:pPr marL="342900" lvl="0" indent="-342900" algn="just">
              <a:lnSpc>
                <a:spcPct val="120000"/>
              </a:lnSpc>
              <a:spcBef>
                <a:spcPts val="0"/>
              </a:spcBef>
              <a:buFont typeface="Symbol" panose="05050102010706020507" pitchFamily="18" charset="2"/>
              <a:buChar char=""/>
            </a:pPr>
            <a:r>
              <a:rPr lang="en-US" sz="3300" b="1" u="sng" dirty="0">
                <a:effectLst/>
                <a:latin typeface="Book Antiqua" panose="02040602050305030304" pitchFamily="18" charset="0"/>
                <a:ea typeface="Calibri" panose="020F0502020204030204" pitchFamily="34" charset="0"/>
                <a:cs typeface="Arial" panose="020B0604020202020204" pitchFamily="34" charset="0"/>
              </a:rPr>
              <a:t>Criminal Registers </a:t>
            </a:r>
            <a:r>
              <a:rPr lang="en-US" sz="3300" b="1" u="sng" dirty="0" err="1">
                <a:effectLst/>
                <a:latin typeface="Book Antiqua" panose="02040602050305030304" pitchFamily="18" charset="0"/>
                <a:ea typeface="Calibri" panose="020F0502020204030204" pitchFamily="34" charset="0"/>
                <a:cs typeface="Arial" panose="020B0604020202020204" pitchFamily="34" charset="0"/>
              </a:rPr>
              <a:t>No.V</a:t>
            </a:r>
            <a:r>
              <a:rPr lang="en-US" sz="3300" b="1" u="sng" dirty="0">
                <a:effectLst/>
                <a:latin typeface="Book Antiqua" panose="02040602050305030304" pitchFamily="18" charset="0"/>
                <a:ea typeface="Calibri" panose="020F0502020204030204" pitchFamily="34" charset="0"/>
                <a:cs typeface="Arial" panose="020B0604020202020204" pitchFamily="34" charset="0"/>
              </a:rPr>
              <a:t>, VI, XIII, XIV, XV and XIX</a:t>
            </a:r>
          </a:p>
          <a:p>
            <a:pPr marL="342900" lvl="0" indent="-342900" algn="just">
              <a:lnSpc>
                <a:spcPct val="120000"/>
              </a:lnSpc>
              <a:spcBef>
                <a:spcPts val="0"/>
              </a:spcBef>
              <a:buFont typeface="Book Antiqua" panose="02040602050305030304" pitchFamily="18" charset="0"/>
              <a:buChar char="-"/>
            </a:pPr>
            <a:r>
              <a:rPr lang="en-US" sz="3100" dirty="0">
                <a:effectLst/>
                <a:latin typeface="Book Antiqua" panose="02040602050305030304" pitchFamily="18" charset="0"/>
                <a:ea typeface="Calibri" panose="020F0502020204030204" pitchFamily="34" charset="0"/>
                <a:cs typeface="Arial" panose="020B0604020202020204" pitchFamily="34" charset="0"/>
              </a:rPr>
              <a:t>Register of decided cases</a:t>
            </a:r>
          </a:p>
          <a:p>
            <a:pPr marL="342900" lvl="0" indent="-342900" algn="just">
              <a:lnSpc>
                <a:spcPct val="120000"/>
              </a:lnSpc>
              <a:spcBef>
                <a:spcPts val="0"/>
              </a:spcBef>
              <a:buFont typeface="Book Antiqua" panose="02040602050305030304" pitchFamily="18" charset="0"/>
              <a:buChar char="-"/>
            </a:pPr>
            <a:r>
              <a:rPr lang="en-US" sz="3100" dirty="0">
                <a:effectLst/>
                <a:latin typeface="Book Antiqua" panose="02040602050305030304" pitchFamily="18" charset="0"/>
                <a:ea typeface="Calibri" panose="020F0502020204030204" pitchFamily="34" charset="0"/>
                <a:cs typeface="Arial" panose="020B0604020202020204" pitchFamily="34" charset="0"/>
              </a:rPr>
              <a:t>Annual Returns (not maintained)</a:t>
            </a:r>
          </a:p>
          <a:p>
            <a:pPr marL="342900" lvl="0" indent="-342900" algn="just">
              <a:lnSpc>
                <a:spcPct val="120000"/>
              </a:lnSpc>
              <a:spcBef>
                <a:spcPts val="0"/>
              </a:spcBef>
              <a:buFont typeface="Book Antiqua" panose="02040602050305030304" pitchFamily="18" charset="0"/>
              <a:buChar char="-"/>
            </a:pPr>
            <a:r>
              <a:rPr lang="en-US" sz="3100" dirty="0">
                <a:effectLst/>
                <a:latin typeface="Book Antiqua" panose="02040602050305030304" pitchFamily="18" charset="0"/>
                <a:ea typeface="Calibri" panose="020F0502020204030204" pitchFamily="34" charset="0"/>
                <a:cs typeface="Arial" panose="020B0604020202020204" pitchFamily="34" charset="0"/>
              </a:rPr>
              <a:t>Persons admitted to and removed from court lock-ups</a:t>
            </a:r>
          </a:p>
          <a:p>
            <a:pPr marL="342900" lvl="0" indent="-342900" algn="just">
              <a:lnSpc>
                <a:spcPct val="120000"/>
              </a:lnSpc>
              <a:spcBef>
                <a:spcPts val="0"/>
              </a:spcBef>
              <a:buFont typeface="Book Antiqua" panose="02040602050305030304" pitchFamily="18" charset="0"/>
              <a:buChar char="-"/>
            </a:pPr>
            <a:r>
              <a:rPr lang="en-US" sz="3100" dirty="0">
                <a:effectLst/>
                <a:latin typeface="Book Antiqua" panose="02040602050305030304" pitchFamily="18" charset="0"/>
                <a:ea typeface="Calibri" panose="020F0502020204030204" pitchFamily="34" charset="0"/>
                <a:cs typeface="Arial" panose="020B0604020202020204" pitchFamily="34" charset="0"/>
              </a:rPr>
              <a:t>Register of Judicial Fines</a:t>
            </a:r>
          </a:p>
          <a:p>
            <a:pPr marL="342900" lvl="0" indent="-342900" algn="just">
              <a:lnSpc>
                <a:spcPct val="120000"/>
              </a:lnSpc>
              <a:spcBef>
                <a:spcPts val="0"/>
              </a:spcBef>
              <a:buFont typeface="Book Antiqua" panose="02040602050305030304" pitchFamily="18" charset="0"/>
              <a:buChar char="-"/>
            </a:pPr>
            <a:r>
              <a:rPr lang="en-US" sz="3100" dirty="0">
                <a:effectLst/>
                <a:latin typeface="Book Antiqua" panose="02040602050305030304" pitchFamily="18" charset="0"/>
                <a:ea typeface="Calibri" panose="020F0502020204030204" pitchFamily="34" charset="0"/>
                <a:cs typeface="Arial" panose="020B0604020202020204" pitchFamily="34" charset="0"/>
              </a:rPr>
              <a:t>Register of Realized Fines</a:t>
            </a:r>
          </a:p>
          <a:p>
            <a:pPr marL="342900" lvl="0" indent="-342900" algn="just">
              <a:lnSpc>
                <a:spcPct val="120000"/>
              </a:lnSpc>
              <a:spcBef>
                <a:spcPts val="0"/>
              </a:spcBef>
              <a:buFont typeface="Book Antiqua" panose="02040602050305030304" pitchFamily="18" charset="0"/>
              <a:buChar char="-"/>
            </a:pPr>
            <a:r>
              <a:rPr lang="en-US" sz="3100" dirty="0">
                <a:effectLst/>
                <a:latin typeface="Book Antiqua" panose="02040602050305030304" pitchFamily="18" charset="0"/>
                <a:ea typeface="Calibri" panose="020F0502020204030204" pitchFamily="34" charset="0"/>
                <a:cs typeface="Arial" panose="020B0604020202020204" pitchFamily="34" charset="0"/>
              </a:rPr>
              <a:t>Released Prisoners, Punishment reduced</a:t>
            </a:r>
          </a:p>
          <a:p>
            <a:pPr marL="342900" lvl="0" indent="-342900" algn="just">
              <a:lnSpc>
                <a:spcPct val="120000"/>
              </a:lnSpc>
              <a:spcBef>
                <a:spcPts val="0"/>
              </a:spcBef>
              <a:buFont typeface="Symbol" panose="05050102010706020507" pitchFamily="18" charset="2"/>
              <a:buChar char=""/>
            </a:pPr>
            <a:r>
              <a:rPr lang="en-US" sz="3300" b="1" u="sng" dirty="0">
                <a:effectLst/>
                <a:latin typeface="Book Antiqua" panose="02040602050305030304" pitchFamily="18" charset="0"/>
                <a:ea typeface="Calibri" panose="020F0502020204030204" pitchFamily="34" charset="0"/>
                <a:cs typeface="Arial" panose="020B0604020202020204" pitchFamily="34" charset="0"/>
              </a:rPr>
              <a:t>Civil and Criminal Registers. E, F, G, H</a:t>
            </a:r>
          </a:p>
          <a:p>
            <a:pPr marL="342900" lvl="0" indent="-342900" algn="just">
              <a:lnSpc>
                <a:spcPct val="120000"/>
              </a:lnSpc>
              <a:spcBef>
                <a:spcPts val="0"/>
              </a:spcBef>
              <a:buFont typeface="Book Antiqua" panose="02040602050305030304" pitchFamily="18" charset="0"/>
              <a:buChar char="-"/>
            </a:pPr>
            <a:r>
              <a:rPr lang="en-US" sz="3100" dirty="0">
                <a:effectLst/>
                <a:latin typeface="Book Antiqua" panose="02040602050305030304" pitchFamily="18" charset="0"/>
                <a:ea typeface="Calibri" panose="020F0502020204030204" pitchFamily="34" charset="0"/>
                <a:cs typeface="Arial" panose="020B0604020202020204" pitchFamily="34" charset="0"/>
              </a:rPr>
              <a:t>Register of General orders issued by High Court</a:t>
            </a:r>
          </a:p>
          <a:p>
            <a:pPr marL="342900" lvl="0" indent="-342900" algn="just">
              <a:lnSpc>
                <a:spcPct val="120000"/>
              </a:lnSpc>
              <a:spcBef>
                <a:spcPts val="0"/>
              </a:spcBef>
              <a:buFont typeface="Book Antiqua" panose="02040602050305030304" pitchFamily="18" charset="0"/>
              <a:buChar char="-"/>
            </a:pPr>
            <a:r>
              <a:rPr lang="en-US" sz="3100" dirty="0">
                <a:effectLst/>
                <a:latin typeface="Book Antiqua" panose="02040602050305030304" pitchFamily="18" charset="0"/>
                <a:ea typeface="Calibri" panose="020F0502020204030204" pitchFamily="34" charset="0"/>
                <a:cs typeface="Arial" panose="020B0604020202020204" pitchFamily="34" charset="0"/>
              </a:rPr>
              <a:t>Register Property in </a:t>
            </a:r>
            <a:r>
              <a:rPr lang="en-US" sz="3100" dirty="0" err="1">
                <a:effectLst/>
                <a:latin typeface="Book Antiqua" panose="02040602050305030304" pitchFamily="18" charset="0"/>
                <a:ea typeface="Calibri" panose="020F0502020204030204" pitchFamily="34" charset="0"/>
                <a:cs typeface="Arial" panose="020B0604020202020204" pitchFamily="34" charset="0"/>
              </a:rPr>
              <a:t>Nazir’s</a:t>
            </a:r>
            <a:r>
              <a:rPr lang="en-US" sz="3100" dirty="0">
                <a:effectLst/>
                <a:latin typeface="Book Antiqua" panose="02040602050305030304" pitchFamily="18" charset="0"/>
                <a:ea typeface="Calibri" panose="020F0502020204030204" pitchFamily="34" charset="0"/>
                <a:cs typeface="Arial" panose="020B0604020202020204" pitchFamily="34" charset="0"/>
              </a:rPr>
              <a:t> Store Room</a:t>
            </a:r>
          </a:p>
          <a:p>
            <a:pPr marL="342900" lvl="0" indent="-342900" algn="just">
              <a:lnSpc>
                <a:spcPct val="120000"/>
              </a:lnSpc>
              <a:spcBef>
                <a:spcPts val="0"/>
              </a:spcBef>
              <a:buFont typeface="Book Antiqua" panose="02040602050305030304" pitchFamily="18" charset="0"/>
              <a:buChar char="-"/>
            </a:pPr>
            <a:r>
              <a:rPr lang="en-US" sz="3100" dirty="0">
                <a:effectLst/>
                <a:latin typeface="Book Antiqua" panose="02040602050305030304" pitchFamily="18" charset="0"/>
                <a:ea typeface="Calibri" panose="020F0502020204030204" pitchFamily="34" charset="0"/>
                <a:cs typeface="Arial" panose="020B0604020202020204" pitchFamily="34" charset="0"/>
              </a:rPr>
              <a:t>Register of Ministerial Staff</a:t>
            </a:r>
          </a:p>
          <a:p>
            <a:pPr marL="342900" lvl="0" indent="-342900" algn="just">
              <a:lnSpc>
                <a:spcPct val="120000"/>
              </a:lnSpc>
              <a:spcBef>
                <a:spcPts val="0"/>
              </a:spcBef>
              <a:buFont typeface="Book Antiqua" panose="02040602050305030304" pitchFamily="18" charset="0"/>
              <a:buChar char="-"/>
            </a:pPr>
            <a:r>
              <a:rPr lang="en-US" sz="3100" dirty="0">
                <a:effectLst/>
                <a:latin typeface="Book Antiqua" panose="02040602050305030304" pitchFamily="18" charset="0"/>
                <a:ea typeface="Calibri" panose="020F0502020204030204" pitchFamily="34" charset="0"/>
                <a:cs typeface="Arial" panose="020B0604020202020204" pitchFamily="34" charset="0"/>
              </a:rPr>
              <a:t>Register of Petition writers</a:t>
            </a:r>
          </a:p>
          <a:p>
            <a:pPr marL="685800">
              <a:lnSpc>
                <a:spcPct val="115000"/>
              </a:lnSpc>
              <a:spcBef>
                <a:spcPts val="0"/>
              </a:spcBef>
              <a:spcAft>
                <a:spcPts val="1000"/>
              </a:spcAft>
              <a:tabLst>
                <a:tab pos="3269615" algn="l"/>
              </a:tabLst>
            </a:pPr>
            <a:r>
              <a:rPr lang="en-US" sz="1800" b="1" dirty="0">
                <a:effectLst/>
                <a:latin typeface="Book Antiqua" panose="02040602050305030304" pitchFamily="18" charset="0"/>
                <a:ea typeface="Calibri" panose="020F0502020204030204" pitchFamily="34" charset="0"/>
                <a:cs typeface="Book Antiqua" panose="02040602050305030304" pitchFamily="18" charset="0"/>
              </a:rPr>
              <a:t>-----------------------------------</a:t>
            </a:r>
            <a:endParaRPr lang="en-US" sz="1800" dirty="0">
              <a:effectLst/>
              <a:latin typeface="Book Antiqua" panose="02040602050305030304" pitchFamily="18" charset="0"/>
              <a:ea typeface="Calibri" panose="020F0502020204030204" pitchFamily="34" charset="0"/>
              <a:cs typeface="Book Antiqua" panose="02040602050305030304" pitchFamily="18" charset="0"/>
            </a:endParaRPr>
          </a:p>
          <a:p>
            <a:endParaRPr lang="en-US" dirty="0">
              <a:latin typeface="Book Antiqua" panose="0204060205030503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31" name="Subtitle 2"/>
          <p:cNvSpPr>
            <a:spLocks noGrp="1"/>
          </p:cNvSpPr>
          <p:nvPr>
            <p:ph type="subTitle" idx="1"/>
          </p:nvPr>
        </p:nvSpPr>
        <p:spPr>
          <a:xfrm>
            <a:off x="1445623" y="0"/>
            <a:ext cx="9144000" cy="6583680"/>
          </a:xfrm>
          <a:noFill/>
        </p:spPr>
        <p:txBody>
          <a:bodyPr>
            <a:normAutofit/>
          </a:bodyPr>
          <a:lstStyle/>
          <a:p>
            <a:pPr>
              <a:lnSpc>
                <a:spcPct val="150000"/>
              </a:lnSpc>
              <a:spcBef>
                <a:spcPts val="0"/>
              </a:spcBef>
              <a:spcAft>
                <a:spcPts val="1000"/>
              </a:spcAft>
            </a:pPr>
            <a:endParaRPr lang="en-US" dirty="0">
              <a:solidFill>
                <a:srgbClr val="FF0000"/>
              </a:solidFill>
              <a:latin typeface="Book Antiqua" panose="02040602050305030304" pitchFamily="18" charset="0"/>
              <a:ea typeface="Calibri" panose="020F0502020204030204" pitchFamily="34" charset="0"/>
              <a:cs typeface="Book Antiqua" panose="02040602050305030304" pitchFamily="18" charset="0"/>
            </a:endParaRPr>
          </a:p>
          <a:p>
            <a:pPr>
              <a:lnSpc>
                <a:spcPct val="150000"/>
              </a:lnSpc>
              <a:spcBef>
                <a:spcPts val="0"/>
              </a:spcBef>
              <a:spcAft>
                <a:spcPts val="1000"/>
              </a:spcAft>
            </a:pPr>
            <a:endParaRPr lang="en-US" dirty="0">
              <a:solidFill>
                <a:srgbClr val="FF0000"/>
              </a:solidFill>
              <a:latin typeface="Book Antiqua" panose="02040602050305030304" pitchFamily="18" charset="0"/>
              <a:ea typeface="Calibri" panose="020F0502020204030204" pitchFamily="34" charset="0"/>
              <a:cs typeface="Book Antiqua" panose="02040602050305030304" pitchFamily="18" charset="0"/>
            </a:endParaRPr>
          </a:p>
          <a:p>
            <a:pPr>
              <a:lnSpc>
                <a:spcPct val="150000"/>
              </a:lnSpc>
              <a:spcBef>
                <a:spcPts val="0"/>
              </a:spcBef>
              <a:spcAft>
                <a:spcPts val="1000"/>
              </a:spcAft>
            </a:pPr>
            <a:endParaRPr lang="en-US" dirty="0">
              <a:solidFill>
                <a:srgbClr val="FF0000"/>
              </a:solidFill>
              <a:latin typeface="Book Antiqua" panose="02040602050305030304" pitchFamily="18" charset="0"/>
              <a:ea typeface="Calibri" panose="020F0502020204030204" pitchFamily="34" charset="0"/>
              <a:cs typeface="Book Antiqua" panose="02040602050305030304" pitchFamily="18" charset="0"/>
            </a:endParaRPr>
          </a:p>
          <a:p>
            <a:pPr>
              <a:lnSpc>
                <a:spcPct val="150000"/>
              </a:lnSpc>
              <a:spcBef>
                <a:spcPts val="0"/>
              </a:spcBef>
              <a:spcAft>
                <a:spcPts val="1000"/>
              </a:spcAft>
            </a:pPr>
            <a:r>
              <a:rPr lang="en-US" dirty="0">
                <a:solidFill>
                  <a:srgbClr val="FF0000"/>
                </a:solidFill>
                <a:latin typeface="Book Antiqua" panose="02040602050305030304" pitchFamily="18" charset="0"/>
                <a:ea typeface="Calibri" panose="020F0502020204030204" pitchFamily="34" charset="0"/>
                <a:cs typeface="Book Antiqua" panose="02040602050305030304" pitchFamily="18" charset="0"/>
              </a:rPr>
              <a:t>No other Judicial Register to be destroyed.</a:t>
            </a:r>
          </a:p>
          <a:p>
            <a:pPr marL="685800">
              <a:lnSpc>
                <a:spcPct val="115000"/>
              </a:lnSpc>
              <a:spcBef>
                <a:spcPts val="0"/>
              </a:spcBef>
              <a:spcAft>
                <a:spcPts val="1000"/>
              </a:spcAft>
              <a:tabLst>
                <a:tab pos="3269615" algn="l"/>
              </a:tabLst>
            </a:pPr>
            <a:endParaRPr lang="en-US" b="1" dirty="0">
              <a:latin typeface="Book Antiqua" panose="02040602050305030304" pitchFamily="18" charset="0"/>
              <a:ea typeface="Calibri" panose="020F0502020204030204" pitchFamily="34" charset="0"/>
              <a:cs typeface="Book Antiqua" panose="02040602050305030304" pitchFamily="18" charset="0"/>
            </a:endParaRPr>
          </a:p>
          <a:p>
            <a:pPr marL="685800">
              <a:lnSpc>
                <a:spcPct val="115000"/>
              </a:lnSpc>
              <a:spcBef>
                <a:spcPts val="0"/>
              </a:spcBef>
              <a:spcAft>
                <a:spcPts val="1000"/>
              </a:spcAft>
              <a:tabLst>
                <a:tab pos="3269615" algn="l"/>
              </a:tabLst>
            </a:pPr>
            <a:r>
              <a:rPr lang="en-US" b="1" dirty="0">
                <a:latin typeface="Book Antiqua" panose="02040602050305030304" pitchFamily="18" charset="0"/>
                <a:ea typeface="Calibri" panose="020F0502020204030204" pitchFamily="34" charset="0"/>
                <a:cs typeface="Book Antiqua" panose="02040602050305030304" pitchFamily="18" charset="0"/>
              </a:rPr>
              <a:t>-----------------------------------</a:t>
            </a:r>
            <a:endParaRPr lang="en-US" dirty="0">
              <a:latin typeface="Book Antiqua" panose="02040602050305030304" pitchFamily="18" charset="0"/>
              <a:ea typeface="Calibri" panose="020F0502020204030204" pitchFamily="34" charset="0"/>
              <a:cs typeface="Book Antiqua" panose="02040602050305030304" pitchFamily="18" charset="0"/>
            </a:endParaRPr>
          </a:p>
          <a:p>
            <a:endParaRPr lang="en-US" dirty="0">
              <a:solidFill>
                <a:srgbClr val="FF0000"/>
              </a:solidFill>
            </a:endParaRPr>
          </a:p>
        </p:txBody>
      </p:sp>
      <p:pic>
        <p:nvPicPr>
          <p:cNvPr id="2097156" name="Picture 1"/>
          <p:cNvPicPr>
            <a:picLocks noChangeAspect="1"/>
          </p:cNvPicPr>
          <p:nvPr/>
        </p:nvPicPr>
        <p:blipFill>
          <a:blip r:embed="rId2"/>
          <a:stretch>
            <a:fillRect/>
          </a:stretch>
        </p:blipFill>
        <p:spPr>
          <a:xfrm>
            <a:off x="1842163" y="322428"/>
            <a:ext cx="2857500" cy="1600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32" name="Subtitle 2"/>
          <p:cNvSpPr>
            <a:spLocks noGrp="1"/>
          </p:cNvSpPr>
          <p:nvPr>
            <p:ph type="subTitle" idx="1"/>
          </p:nvPr>
        </p:nvSpPr>
        <p:spPr>
          <a:xfrm>
            <a:off x="1445623" y="0"/>
            <a:ext cx="9144000" cy="6583680"/>
          </a:xfrm>
          <a:noFill/>
        </p:spPr>
        <p:txBody>
          <a:bodyPr>
            <a:normAutofit/>
          </a:bodyPr>
          <a:lstStyle/>
          <a:p>
            <a:pPr>
              <a:lnSpc>
                <a:spcPct val="115000"/>
              </a:lnSpc>
              <a:spcBef>
                <a:spcPts val="0"/>
              </a:spcBef>
              <a:spcAft>
                <a:spcPts val="1000"/>
              </a:spcAft>
            </a:pPr>
            <a:endParaRPr lang="en-US" b="1" u="sng" dirty="0">
              <a:latin typeface="Book Antiqua" panose="02040602050305030304" pitchFamily="18" charset="0"/>
              <a:ea typeface="Calibri" panose="020F0502020204030204" pitchFamily="34" charset="0"/>
              <a:cs typeface="Book Antiqua" panose="02040602050305030304" pitchFamily="18" charset="0"/>
            </a:endParaRPr>
          </a:p>
          <a:p>
            <a:pPr>
              <a:lnSpc>
                <a:spcPct val="115000"/>
              </a:lnSpc>
              <a:spcBef>
                <a:spcPts val="0"/>
              </a:spcBef>
              <a:spcAft>
                <a:spcPts val="1000"/>
              </a:spcAft>
            </a:pPr>
            <a:endParaRPr lang="en-US" b="1" u="sng" dirty="0">
              <a:latin typeface="Book Antiqua" panose="02040602050305030304" pitchFamily="18" charset="0"/>
              <a:ea typeface="Calibri" panose="020F0502020204030204" pitchFamily="34" charset="0"/>
              <a:cs typeface="Book Antiqua" panose="02040602050305030304" pitchFamily="18" charset="0"/>
            </a:endParaRPr>
          </a:p>
          <a:p>
            <a:pPr>
              <a:lnSpc>
                <a:spcPct val="115000"/>
              </a:lnSpc>
              <a:spcBef>
                <a:spcPts val="0"/>
              </a:spcBef>
              <a:spcAft>
                <a:spcPts val="1000"/>
              </a:spcAft>
            </a:pPr>
            <a:r>
              <a:rPr lang="en-US" b="1" u="sng" dirty="0">
                <a:latin typeface="Book Antiqua" panose="02040602050305030304" pitchFamily="18" charset="0"/>
                <a:ea typeface="Calibri" panose="020F0502020204030204" pitchFamily="34" charset="0"/>
                <a:cs typeface="Book Antiqua" panose="02040602050305030304" pitchFamily="18" charset="0"/>
              </a:rPr>
              <a:t>Summary</a:t>
            </a:r>
            <a:endParaRPr lang="en-US" dirty="0">
              <a:latin typeface="Book Antiqua" panose="02040602050305030304" pitchFamily="18" charset="0"/>
              <a:ea typeface="Calibri" panose="020F0502020204030204" pitchFamily="34" charset="0"/>
              <a:cs typeface="Book Antiqua" panose="02040602050305030304" pitchFamily="18" charset="0"/>
            </a:endParaRPr>
          </a:p>
          <a:p>
            <a:pPr marL="457200" marR="0" algn="just">
              <a:lnSpc>
                <a:spcPct val="115000"/>
              </a:lnSpc>
              <a:spcBef>
                <a:spcPts val="0"/>
              </a:spcBef>
              <a:spcAft>
                <a:spcPts val="1000"/>
              </a:spcAft>
            </a:pPr>
            <a:endParaRPr lang="en-US" dirty="0">
              <a:latin typeface="Book Antiqua" panose="02040602050305030304" pitchFamily="18" charset="0"/>
              <a:ea typeface="Calibri" panose="020F0502020204030204" pitchFamily="34" charset="0"/>
              <a:cs typeface="Book Antiqua" panose="02040602050305030304" pitchFamily="18" charset="0"/>
            </a:endParaRPr>
          </a:p>
          <a:p>
            <a:pPr marL="457200" marR="0" algn="just">
              <a:lnSpc>
                <a:spcPct val="115000"/>
              </a:lnSpc>
              <a:spcBef>
                <a:spcPts val="0"/>
              </a:spcBef>
              <a:spcAft>
                <a:spcPts val="1000"/>
              </a:spcAft>
            </a:pPr>
            <a:r>
              <a:rPr lang="en-US" sz="2000" dirty="0">
                <a:latin typeface="Book Antiqua" panose="02040602050305030304" pitchFamily="18" charset="0"/>
                <a:ea typeface="Calibri" panose="020F0502020204030204" pitchFamily="34" charset="0"/>
                <a:cs typeface="Book Antiqua" panose="02040602050305030304" pitchFamily="18" charset="0"/>
              </a:rPr>
              <a:t>The ultimate test of a good record maintenance program is whether the records are available to those who need them, when and where they are needed (</a:t>
            </a:r>
            <a:r>
              <a:rPr lang="en-US" sz="2000" b="1" i="1" dirty="0">
                <a:solidFill>
                  <a:srgbClr val="FF0000"/>
                </a:solidFill>
                <a:latin typeface="Book Antiqua" panose="02040602050305030304" pitchFamily="18" charset="0"/>
                <a:ea typeface="Calibri" panose="020F0502020204030204" pitchFamily="34" charset="0"/>
                <a:cs typeface="Book Antiqua" panose="02040602050305030304" pitchFamily="18" charset="0"/>
              </a:rPr>
              <a:t>Effectiveness</a:t>
            </a:r>
            <a:r>
              <a:rPr lang="en-US" sz="2000" dirty="0">
                <a:latin typeface="Book Antiqua" panose="02040602050305030304" pitchFamily="18" charset="0"/>
                <a:ea typeface="Calibri" panose="020F0502020204030204" pitchFamily="34" charset="0"/>
                <a:cs typeface="Book Antiqua" panose="02040602050305030304" pitchFamily="18" charset="0"/>
              </a:rPr>
              <a:t>), the manner in which they are made available (</a:t>
            </a:r>
            <a:r>
              <a:rPr lang="en-US" sz="2000" i="1" dirty="0">
                <a:solidFill>
                  <a:srgbClr val="00B050"/>
                </a:solidFill>
                <a:latin typeface="Book Antiqua" panose="02040602050305030304" pitchFamily="18" charset="0"/>
                <a:ea typeface="Calibri" panose="020F0502020204030204" pitchFamily="34" charset="0"/>
                <a:cs typeface="Book Antiqua" panose="02040602050305030304" pitchFamily="18" charset="0"/>
              </a:rPr>
              <a:t>Efficiency</a:t>
            </a:r>
            <a:r>
              <a:rPr lang="en-US" sz="2000" dirty="0">
                <a:latin typeface="Book Antiqua" panose="02040602050305030304" pitchFamily="18" charset="0"/>
                <a:ea typeface="Calibri" panose="020F0502020204030204" pitchFamily="34" charset="0"/>
                <a:cs typeface="Book Antiqua" panose="02040602050305030304" pitchFamily="18" charset="0"/>
              </a:rPr>
              <a:t>), and at what cost (</a:t>
            </a:r>
            <a:r>
              <a:rPr lang="en-US" sz="2000" i="1" dirty="0">
                <a:solidFill>
                  <a:srgbClr val="7030A0"/>
                </a:solidFill>
                <a:latin typeface="Book Antiqua" panose="02040602050305030304" pitchFamily="18" charset="0"/>
                <a:ea typeface="Calibri" panose="020F0502020204030204" pitchFamily="34" charset="0"/>
                <a:cs typeface="Book Antiqua" panose="02040602050305030304" pitchFamily="18" charset="0"/>
              </a:rPr>
              <a:t>Economy</a:t>
            </a:r>
            <a:r>
              <a:rPr lang="en-US" sz="2000" dirty="0">
                <a:latin typeface="Book Antiqua" panose="02040602050305030304" pitchFamily="18" charset="0"/>
                <a:ea typeface="Calibri" panose="020F0502020204030204" pitchFamily="34" charset="0"/>
                <a:cs typeface="Book Antiqua" panose="02040602050305030304" pitchFamily="18" charset="0"/>
              </a:rPr>
              <a:t>).  </a:t>
            </a:r>
          </a:p>
          <a:p>
            <a:pPr indent="457200">
              <a:lnSpc>
                <a:spcPct val="115000"/>
              </a:lnSpc>
              <a:spcBef>
                <a:spcPts val="0"/>
              </a:spcBef>
            </a:pPr>
            <a:r>
              <a:rPr lang="en-US" dirty="0">
                <a:latin typeface="Book Antiqua" panose="02040602050305030304" pitchFamily="18" charset="0"/>
                <a:ea typeface="Calibri" panose="020F0502020204030204" pitchFamily="34" charset="0"/>
                <a:cs typeface="Book Antiqua" panose="02040602050305030304" pitchFamily="18" charset="0"/>
              </a:rPr>
              <a:t> </a:t>
            </a:r>
          </a:p>
          <a:p>
            <a:pPr indent="457200">
              <a:lnSpc>
                <a:spcPct val="115000"/>
              </a:lnSpc>
              <a:spcBef>
                <a:spcPts val="0"/>
              </a:spcBef>
            </a:pPr>
            <a:r>
              <a:rPr lang="en-US" dirty="0">
                <a:latin typeface="Book Antiqua" panose="02040602050305030304" pitchFamily="18" charset="0"/>
                <a:ea typeface="Calibri" panose="020F0502020204030204" pitchFamily="34" charset="0"/>
                <a:cs typeface="Book Antiqua" panose="02040602050305030304" pitchFamily="18" charset="0"/>
              </a:rPr>
              <a:t>-------------------------</a:t>
            </a:r>
          </a:p>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2625</Words>
  <Application>Microsoft Office PowerPoint</Application>
  <PresentationFormat>Custom</PresentationFormat>
  <Paragraphs>460</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shahzad</dc:creator>
  <cp:lastModifiedBy>Virus Khan</cp:lastModifiedBy>
  <cp:revision>9</cp:revision>
  <dcterms:created xsi:type="dcterms:W3CDTF">2016-05-03T07:35:22Z</dcterms:created>
  <dcterms:modified xsi:type="dcterms:W3CDTF">2022-01-19T03:53:46Z</dcterms:modified>
</cp:coreProperties>
</file>